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6"/>
  </p:notesMasterIdLst>
  <p:sldIdLst>
    <p:sldId id="256" r:id="rId5"/>
  </p:sldIdLst>
  <p:sldSz cx="9906000" cy="6858000" type="A4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2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2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2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2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2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2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2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2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2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" roundtripDataSignature="AMtx7mjanlUPw6doWpCEB9QuRjsqOqfq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FFD6C4-21C1-4432-907F-1FC73D4292AC}" v="122" dt="2022-01-03T12:14:00.5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0" d="100"/>
          <a:sy n="130" d="100"/>
        </p:scale>
        <p:origin x="636" y="-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customschemas.google.com/relationships/presentationmetadata" Target="metadata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ürgisser Alex" userId="bea62697-8301-4fa4-99fd-af3e6276cf39" providerId="ADAL" clId="{D8FFD6C4-21C1-4432-907F-1FC73D4292AC}"/>
    <pc:docChg chg="undo custSel delSld modSld">
      <pc:chgData name="Bürgisser Alex" userId="bea62697-8301-4fa4-99fd-af3e6276cf39" providerId="ADAL" clId="{D8FFD6C4-21C1-4432-907F-1FC73D4292AC}" dt="2022-01-03T12:14:00.512" v="2146"/>
      <pc:docMkLst>
        <pc:docMk/>
      </pc:docMkLst>
      <pc:sldChg chg="addSp delSp modSp mod">
        <pc:chgData name="Bürgisser Alex" userId="bea62697-8301-4fa4-99fd-af3e6276cf39" providerId="ADAL" clId="{D8FFD6C4-21C1-4432-907F-1FC73D4292AC}" dt="2022-01-03T12:14:00.512" v="2146"/>
        <pc:sldMkLst>
          <pc:docMk/>
          <pc:sldMk cId="0" sldId="256"/>
        </pc:sldMkLst>
        <pc:spChg chg="add del mod">
          <ac:chgData name="Bürgisser Alex" userId="bea62697-8301-4fa4-99fd-af3e6276cf39" providerId="ADAL" clId="{D8FFD6C4-21C1-4432-907F-1FC73D4292AC}" dt="2021-12-22T09:13:59.224" v="122" actId="478"/>
          <ac:spMkLst>
            <pc:docMk/>
            <pc:sldMk cId="0" sldId="256"/>
            <ac:spMk id="12" creationId="{A3B47551-78EC-4BB9-9F9B-C135FC5E29EC}"/>
          </ac:spMkLst>
        </pc:spChg>
        <pc:spChg chg="mod">
          <ac:chgData name="Bürgisser Alex" userId="bea62697-8301-4fa4-99fd-af3e6276cf39" providerId="ADAL" clId="{D8FFD6C4-21C1-4432-907F-1FC73D4292AC}" dt="2022-01-03T10:11:48.792" v="1879" actId="20577"/>
          <ac:spMkLst>
            <pc:docMk/>
            <pc:sldMk cId="0" sldId="256"/>
            <ac:spMk id="15" creationId="{C31E698E-D552-4E0C-A260-4236BFDE63DB}"/>
          </ac:spMkLst>
        </pc:spChg>
        <pc:spChg chg="mod">
          <ac:chgData name="Bürgisser Alex" userId="bea62697-8301-4fa4-99fd-af3e6276cf39" providerId="ADAL" clId="{D8FFD6C4-21C1-4432-907F-1FC73D4292AC}" dt="2021-12-22T09:11:16.761" v="76" actId="20577"/>
          <ac:spMkLst>
            <pc:docMk/>
            <pc:sldMk cId="0" sldId="256"/>
            <ac:spMk id="16" creationId="{00000000-0000-0000-0000-000000000000}"/>
          </ac:spMkLst>
        </pc:spChg>
        <pc:spChg chg="del mod">
          <ac:chgData name="Bürgisser Alex" userId="bea62697-8301-4fa4-99fd-af3e6276cf39" providerId="ADAL" clId="{D8FFD6C4-21C1-4432-907F-1FC73D4292AC}" dt="2021-12-22T09:26:36.377" v="773" actId="478"/>
          <ac:spMkLst>
            <pc:docMk/>
            <pc:sldMk cId="0" sldId="256"/>
            <ac:spMk id="17" creationId="{00000000-0000-0000-0000-000000000000}"/>
          </ac:spMkLst>
        </pc:spChg>
        <pc:spChg chg="del mod">
          <ac:chgData name="Bürgisser Alex" userId="bea62697-8301-4fa4-99fd-af3e6276cf39" providerId="ADAL" clId="{D8FFD6C4-21C1-4432-907F-1FC73D4292AC}" dt="2021-12-22T09:13:19.038" v="114" actId="478"/>
          <ac:spMkLst>
            <pc:docMk/>
            <pc:sldMk cId="0" sldId="256"/>
            <ac:spMk id="18" creationId="{00000000-0000-0000-0000-000000000000}"/>
          </ac:spMkLst>
        </pc:spChg>
        <pc:spChg chg="del mod">
          <ac:chgData name="Bürgisser Alex" userId="bea62697-8301-4fa4-99fd-af3e6276cf39" providerId="ADAL" clId="{D8FFD6C4-21C1-4432-907F-1FC73D4292AC}" dt="2021-12-22T09:51:23.577" v="996" actId="478"/>
          <ac:spMkLst>
            <pc:docMk/>
            <pc:sldMk cId="0" sldId="256"/>
            <ac:spMk id="19" creationId="{00000000-0000-0000-0000-000000000000}"/>
          </ac:spMkLst>
        </pc:spChg>
        <pc:spChg chg="mod">
          <ac:chgData name="Bürgisser Alex" userId="bea62697-8301-4fa4-99fd-af3e6276cf39" providerId="ADAL" clId="{D8FFD6C4-21C1-4432-907F-1FC73D4292AC}" dt="2021-12-22T09:12:49.020" v="109" actId="14100"/>
          <ac:spMkLst>
            <pc:docMk/>
            <pc:sldMk cId="0" sldId="256"/>
            <ac:spMk id="22" creationId="{00000000-0000-0000-0000-000000000000}"/>
          </ac:spMkLst>
        </pc:spChg>
        <pc:spChg chg="mod">
          <ac:chgData name="Bürgisser Alex" userId="bea62697-8301-4fa4-99fd-af3e6276cf39" providerId="ADAL" clId="{D8FFD6C4-21C1-4432-907F-1FC73D4292AC}" dt="2022-01-03T10:13:48.261" v="1906" actId="1076"/>
          <ac:spMkLst>
            <pc:docMk/>
            <pc:sldMk cId="0" sldId="256"/>
            <ac:spMk id="23" creationId="{00000000-0000-0000-0000-000000000000}"/>
          </ac:spMkLst>
        </pc:spChg>
        <pc:spChg chg="del mod topLvl">
          <ac:chgData name="Bürgisser Alex" userId="bea62697-8301-4fa4-99fd-af3e6276cf39" providerId="ADAL" clId="{D8FFD6C4-21C1-4432-907F-1FC73D4292AC}" dt="2022-01-03T10:11:24.539" v="1866" actId="478"/>
          <ac:spMkLst>
            <pc:docMk/>
            <pc:sldMk cId="0" sldId="256"/>
            <ac:spMk id="24" creationId="{00000000-0000-0000-0000-000000000000}"/>
          </ac:spMkLst>
        </pc:spChg>
        <pc:spChg chg="mod">
          <ac:chgData name="Bürgisser Alex" userId="bea62697-8301-4fa4-99fd-af3e6276cf39" providerId="ADAL" clId="{D8FFD6C4-21C1-4432-907F-1FC73D4292AC}" dt="2021-12-22T09:14:37.310" v="143" actId="1076"/>
          <ac:spMkLst>
            <pc:docMk/>
            <pc:sldMk cId="0" sldId="256"/>
            <ac:spMk id="26" creationId="{2CFEE923-92B7-4788-B67C-FA61CFC0959E}"/>
          </ac:spMkLst>
        </pc:spChg>
        <pc:spChg chg="mod">
          <ac:chgData name="Bürgisser Alex" userId="bea62697-8301-4fa4-99fd-af3e6276cf39" providerId="ADAL" clId="{D8FFD6C4-21C1-4432-907F-1FC73D4292AC}" dt="2021-12-22T09:14:13.673" v="126" actId="1076"/>
          <ac:spMkLst>
            <pc:docMk/>
            <pc:sldMk cId="0" sldId="256"/>
            <ac:spMk id="27" creationId="{7A7AB17E-67EE-4B77-8447-4B13ADFE5170}"/>
          </ac:spMkLst>
        </pc:spChg>
        <pc:spChg chg="mod">
          <ac:chgData name="Bürgisser Alex" userId="bea62697-8301-4fa4-99fd-af3e6276cf39" providerId="ADAL" clId="{D8FFD6C4-21C1-4432-907F-1FC73D4292AC}" dt="2022-01-03T10:16:05.112" v="2040" actId="20577"/>
          <ac:spMkLst>
            <pc:docMk/>
            <pc:sldMk cId="0" sldId="256"/>
            <ac:spMk id="30" creationId="{E1D64839-E3EC-43BE-AB22-3D715176561C}"/>
          </ac:spMkLst>
        </pc:spChg>
        <pc:spChg chg="mod">
          <ac:chgData name="Bürgisser Alex" userId="bea62697-8301-4fa4-99fd-af3e6276cf39" providerId="ADAL" clId="{D8FFD6C4-21C1-4432-907F-1FC73D4292AC}" dt="2022-01-03T08:45:12.688" v="1792" actId="6549"/>
          <ac:spMkLst>
            <pc:docMk/>
            <pc:sldMk cId="0" sldId="256"/>
            <ac:spMk id="31" creationId="{A95770F9-4B76-4A4D-8157-39C526ABE60D}"/>
          </ac:spMkLst>
        </pc:spChg>
        <pc:spChg chg="mod">
          <ac:chgData name="Bürgisser Alex" userId="bea62697-8301-4fa4-99fd-af3e6276cf39" providerId="ADAL" clId="{D8FFD6C4-21C1-4432-907F-1FC73D4292AC}" dt="2021-12-22T09:17:44.254" v="403" actId="1076"/>
          <ac:spMkLst>
            <pc:docMk/>
            <pc:sldMk cId="0" sldId="256"/>
            <ac:spMk id="32" creationId="{88CF6D8D-9750-4E2D-BBBC-6DCBF33D7D13}"/>
          </ac:spMkLst>
        </pc:spChg>
        <pc:spChg chg="add mod">
          <ac:chgData name="Bürgisser Alex" userId="bea62697-8301-4fa4-99fd-af3e6276cf39" providerId="ADAL" clId="{D8FFD6C4-21C1-4432-907F-1FC73D4292AC}" dt="2022-01-03T10:12:34.966" v="1890" actId="1076"/>
          <ac:spMkLst>
            <pc:docMk/>
            <pc:sldMk cId="0" sldId="256"/>
            <ac:spMk id="33" creationId="{CD150CFD-168D-4858-BE12-AEB6EAC26F41}"/>
          </ac:spMkLst>
        </pc:spChg>
        <pc:spChg chg="add mod">
          <ac:chgData name="Bürgisser Alex" userId="bea62697-8301-4fa4-99fd-af3e6276cf39" providerId="ADAL" clId="{D8FFD6C4-21C1-4432-907F-1FC73D4292AC}" dt="2022-01-03T10:12:39.184" v="1892" actId="1076"/>
          <ac:spMkLst>
            <pc:docMk/>
            <pc:sldMk cId="0" sldId="256"/>
            <ac:spMk id="34" creationId="{728BBF24-ACC7-4505-BBD0-DE656CD87546}"/>
          </ac:spMkLst>
        </pc:spChg>
        <pc:spChg chg="add mod">
          <ac:chgData name="Bürgisser Alex" userId="bea62697-8301-4fa4-99fd-af3e6276cf39" providerId="ADAL" clId="{D8FFD6C4-21C1-4432-907F-1FC73D4292AC}" dt="2022-01-03T10:17:05.392" v="2091" actId="1076"/>
          <ac:spMkLst>
            <pc:docMk/>
            <pc:sldMk cId="0" sldId="256"/>
            <ac:spMk id="35" creationId="{9E72526D-8DAB-4D71-8340-7CCA03362A33}"/>
          </ac:spMkLst>
        </pc:spChg>
        <pc:spChg chg="mod">
          <ac:chgData name="Bürgisser Alex" userId="bea62697-8301-4fa4-99fd-af3e6276cf39" providerId="ADAL" clId="{D8FFD6C4-21C1-4432-907F-1FC73D4292AC}" dt="2021-12-22T09:38:11.488" v="884" actId="1076"/>
          <ac:spMkLst>
            <pc:docMk/>
            <pc:sldMk cId="0" sldId="256"/>
            <ac:spMk id="38" creationId="{EA30E16B-8DA6-4237-A3AF-63C5408636AB}"/>
          </ac:spMkLst>
        </pc:spChg>
        <pc:spChg chg="mod">
          <ac:chgData name="Bürgisser Alex" userId="bea62697-8301-4fa4-99fd-af3e6276cf39" providerId="ADAL" clId="{D8FFD6C4-21C1-4432-907F-1FC73D4292AC}" dt="2021-12-22T09:18:46.180" v="444"/>
          <ac:spMkLst>
            <pc:docMk/>
            <pc:sldMk cId="0" sldId="256"/>
            <ac:spMk id="39" creationId="{77559C5C-9B05-419A-811B-C4FD85854DA7}"/>
          </ac:spMkLst>
        </pc:spChg>
        <pc:spChg chg="mod">
          <ac:chgData name="Bürgisser Alex" userId="bea62697-8301-4fa4-99fd-af3e6276cf39" providerId="ADAL" clId="{D8FFD6C4-21C1-4432-907F-1FC73D4292AC}" dt="2021-12-22T09:38:05.950" v="883" actId="1076"/>
          <ac:spMkLst>
            <pc:docMk/>
            <pc:sldMk cId="0" sldId="256"/>
            <ac:spMk id="40" creationId="{36B8BF66-8F1F-4281-A863-C657B81D9520}"/>
          </ac:spMkLst>
        </pc:spChg>
        <pc:spChg chg="mod">
          <ac:chgData name="Bürgisser Alex" userId="bea62697-8301-4fa4-99fd-af3e6276cf39" providerId="ADAL" clId="{D8FFD6C4-21C1-4432-907F-1FC73D4292AC}" dt="2021-12-22T09:24:49.906" v="765" actId="20577"/>
          <ac:spMkLst>
            <pc:docMk/>
            <pc:sldMk cId="0" sldId="256"/>
            <ac:spMk id="43" creationId="{DD804A3E-73EC-4F9D-97D1-D5195E76C2AA}"/>
          </ac:spMkLst>
        </pc:spChg>
        <pc:spChg chg="mod">
          <ac:chgData name="Bürgisser Alex" userId="bea62697-8301-4fa4-99fd-af3e6276cf39" providerId="ADAL" clId="{D8FFD6C4-21C1-4432-907F-1FC73D4292AC}" dt="2021-12-22T09:23:56.015" v="696"/>
          <ac:spMkLst>
            <pc:docMk/>
            <pc:sldMk cId="0" sldId="256"/>
            <ac:spMk id="44" creationId="{AF0E4D98-2202-423A-8A26-98A21C7F00F3}"/>
          </ac:spMkLst>
        </pc:spChg>
        <pc:spChg chg="mod">
          <ac:chgData name="Bürgisser Alex" userId="bea62697-8301-4fa4-99fd-af3e6276cf39" providerId="ADAL" clId="{D8FFD6C4-21C1-4432-907F-1FC73D4292AC}" dt="2021-12-22T09:28:03.993" v="803" actId="14100"/>
          <ac:spMkLst>
            <pc:docMk/>
            <pc:sldMk cId="0" sldId="256"/>
            <ac:spMk id="45" creationId="{4B0C6B5D-4B52-4520-9CC5-495A71039839}"/>
          </ac:spMkLst>
        </pc:spChg>
        <pc:spChg chg="mod">
          <ac:chgData name="Bürgisser Alex" userId="bea62697-8301-4fa4-99fd-af3e6276cf39" providerId="ADAL" clId="{D8FFD6C4-21C1-4432-907F-1FC73D4292AC}" dt="2022-01-03T10:10:25.576" v="1797" actId="1076"/>
          <ac:spMkLst>
            <pc:docMk/>
            <pc:sldMk cId="0" sldId="256"/>
            <ac:spMk id="48" creationId="{AF1196FE-EED0-43B0-ADD3-CAE6C130A979}"/>
          </ac:spMkLst>
        </pc:spChg>
        <pc:spChg chg="mod">
          <ac:chgData name="Bürgisser Alex" userId="bea62697-8301-4fa4-99fd-af3e6276cf39" providerId="ADAL" clId="{D8FFD6C4-21C1-4432-907F-1FC73D4292AC}" dt="2021-12-22T09:26:48.199" v="774"/>
          <ac:spMkLst>
            <pc:docMk/>
            <pc:sldMk cId="0" sldId="256"/>
            <ac:spMk id="49" creationId="{E933C20B-59F1-4827-A708-14F2C6D87DD9}"/>
          </ac:spMkLst>
        </pc:spChg>
        <pc:spChg chg="mod">
          <ac:chgData name="Bürgisser Alex" userId="bea62697-8301-4fa4-99fd-af3e6276cf39" providerId="ADAL" clId="{D8FFD6C4-21C1-4432-907F-1FC73D4292AC}" dt="2022-01-03T10:10:28.496" v="1798" actId="1076"/>
          <ac:spMkLst>
            <pc:docMk/>
            <pc:sldMk cId="0" sldId="256"/>
            <ac:spMk id="50" creationId="{92A0BBD8-D00C-425B-98BC-429A4BE3CAD6}"/>
          </ac:spMkLst>
        </pc:spChg>
        <pc:spChg chg="add mod">
          <ac:chgData name="Bürgisser Alex" userId="bea62697-8301-4fa4-99fd-af3e6276cf39" providerId="ADAL" clId="{D8FFD6C4-21C1-4432-907F-1FC73D4292AC}" dt="2022-01-03T12:12:35.425" v="2119" actId="1076"/>
          <ac:spMkLst>
            <pc:docMk/>
            <pc:sldMk cId="0" sldId="256"/>
            <ac:spMk id="51" creationId="{4CED0D4E-4FAA-4F22-88AD-F5888FD31038}"/>
          </ac:spMkLst>
        </pc:spChg>
        <pc:spChg chg="add del mod">
          <ac:chgData name="Bürgisser Alex" userId="bea62697-8301-4fa4-99fd-af3e6276cf39" providerId="ADAL" clId="{D8FFD6C4-21C1-4432-907F-1FC73D4292AC}" dt="2022-01-03T10:11:00.636" v="1861" actId="478"/>
          <ac:spMkLst>
            <pc:docMk/>
            <pc:sldMk cId="0" sldId="256"/>
            <ac:spMk id="52" creationId="{F63E332C-C75C-433D-8F7B-935405A3B075}"/>
          </ac:spMkLst>
        </pc:spChg>
        <pc:spChg chg="add del mod">
          <ac:chgData name="Bürgisser Alex" userId="bea62697-8301-4fa4-99fd-af3e6276cf39" providerId="ADAL" clId="{D8FFD6C4-21C1-4432-907F-1FC73D4292AC}" dt="2021-12-22T09:52:57.900" v="1076" actId="478"/>
          <ac:spMkLst>
            <pc:docMk/>
            <pc:sldMk cId="0" sldId="256"/>
            <ac:spMk id="53" creationId="{0F610DAC-4A10-47FA-8C19-1215E2E7E7B6}"/>
          </ac:spMkLst>
        </pc:spChg>
        <pc:spChg chg="mod">
          <ac:chgData name="Bürgisser Alex" userId="bea62697-8301-4fa4-99fd-af3e6276cf39" providerId="ADAL" clId="{D8FFD6C4-21C1-4432-907F-1FC73D4292AC}" dt="2022-01-03T10:13:05.675" v="1897" actId="1076"/>
          <ac:spMkLst>
            <pc:docMk/>
            <pc:sldMk cId="0" sldId="256"/>
            <ac:spMk id="56" creationId="{DF054D3C-8E4C-4B69-B353-111F8A92A037}"/>
          </ac:spMkLst>
        </pc:spChg>
        <pc:spChg chg="mod">
          <ac:chgData name="Bürgisser Alex" userId="bea62697-8301-4fa4-99fd-af3e6276cf39" providerId="ADAL" clId="{D8FFD6C4-21C1-4432-907F-1FC73D4292AC}" dt="2021-12-22T09:53:03.467" v="1077"/>
          <ac:spMkLst>
            <pc:docMk/>
            <pc:sldMk cId="0" sldId="256"/>
            <ac:spMk id="57" creationId="{5A33AEF8-64B7-4312-BC1A-0C2A22822D3C}"/>
          </ac:spMkLst>
        </pc:spChg>
        <pc:spChg chg="mod">
          <ac:chgData name="Bürgisser Alex" userId="bea62697-8301-4fa4-99fd-af3e6276cf39" providerId="ADAL" clId="{D8FFD6C4-21C1-4432-907F-1FC73D4292AC}" dt="2021-12-22T09:53:03.467" v="1077"/>
          <ac:spMkLst>
            <pc:docMk/>
            <pc:sldMk cId="0" sldId="256"/>
            <ac:spMk id="58" creationId="{48808DB3-F2FE-4EB3-BAB3-3CE57BB0C8E9}"/>
          </ac:spMkLst>
        </pc:spChg>
        <pc:spChg chg="mod">
          <ac:chgData name="Bürgisser Alex" userId="bea62697-8301-4fa4-99fd-af3e6276cf39" providerId="ADAL" clId="{D8FFD6C4-21C1-4432-907F-1FC73D4292AC}" dt="2022-01-03T10:13:53.103" v="1907"/>
          <ac:spMkLst>
            <pc:docMk/>
            <pc:sldMk cId="0" sldId="256"/>
            <ac:spMk id="59" creationId="{3D1F7982-61AD-42B9-9DAE-DA5EFA9CF7CF}"/>
          </ac:spMkLst>
        </pc:spChg>
        <pc:spChg chg="mod">
          <ac:chgData name="Bürgisser Alex" userId="bea62697-8301-4fa4-99fd-af3e6276cf39" providerId="ADAL" clId="{D8FFD6C4-21C1-4432-907F-1FC73D4292AC}" dt="2022-01-03T10:14:18.225" v="1918" actId="1076"/>
          <ac:spMkLst>
            <pc:docMk/>
            <pc:sldMk cId="0" sldId="256"/>
            <ac:spMk id="60" creationId="{A41F6712-14A8-45FB-8C10-8667E74B8F16}"/>
          </ac:spMkLst>
        </pc:spChg>
        <pc:spChg chg="add mod">
          <ac:chgData name="Bürgisser Alex" userId="bea62697-8301-4fa4-99fd-af3e6276cf39" providerId="ADAL" clId="{D8FFD6C4-21C1-4432-907F-1FC73D4292AC}" dt="2022-01-03T10:16:54.089" v="2090" actId="20577"/>
          <ac:spMkLst>
            <pc:docMk/>
            <pc:sldMk cId="0" sldId="256"/>
            <ac:spMk id="61" creationId="{3748DD0A-A31C-4626-A4AC-2AA39E0237C7}"/>
          </ac:spMkLst>
        </pc:spChg>
        <pc:grpChg chg="add mod">
          <ac:chgData name="Bürgisser Alex" userId="bea62697-8301-4fa4-99fd-af3e6276cf39" providerId="ADAL" clId="{D8FFD6C4-21C1-4432-907F-1FC73D4292AC}" dt="2021-12-22T09:22:32.976" v="624" actId="1076"/>
          <ac:grpSpMkLst>
            <pc:docMk/>
            <pc:sldMk cId="0" sldId="256"/>
            <ac:grpSpMk id="13" creationId="{25988DA7-D1B9-4E05-BE7A-D06C13024A97}"/>
          </ac:grpSpMkLst>
        </pc:grpChg>
        <pc:grpChg chg="mod">
          <ac:chgData name="Bürgisser Alex" userId="bea62697-8301-4fa4-99fd-af3e6276cf39" providerId="ADAL" clId="{D8FFD6C4-21C1-4432-907F-1FC73D4292AC}" dt="2021-12-22T09:13:54.972" v="120"/>
          <ac:grpSpMkLst>
            <pc:docMk/>
            <pc:sldMk cId="0" sldId="256"/>
            <ac:grpSpMk id="14" creationId="{282C8FF1-78E3-4ADD-BD49-876AECBCACFC}"/>
          </ac:grpSpMkLst>
        </pc:grpChg>
        <pc:grpChg chg="add del mod">
          <ac:chgData name="Bürgisser Alex" userId="bea62697-8301-4fa4-99fd-af3e6276cf39" providerId="ADAL" clId="{D8FFD6C4-21C1-4432-907F-1FC73D4292AC}" dt="2022-01-03T10:11:24.539" v="1866" actId="478"/>
          <ac:grpSpMkLst>
            <pc:docMk/>
            <pc:sldMk cId="0" sldId="256"/>
            <ac:grpSpMk id="20" creationId="{00000000-0000-0000-0000-000000000000}"/>
          </ac:grpSpMkLst>
        </pc:grpChg>
        <pc:grpChg chg="mod topLvl">
          <ac:chgData name="Bürgisser Alex" userId="bea62697-8301-4fa4-99fd-af3e6276cf39" providerId="ADAL" clId="{D8FFD6C4-21C1-4432-907F-1FC73D4292AC}" dt="2022-01-03T12:12:31.123" v="2118" actId="1076"/>
          <ac:grpSpMkLst>
            <pc:docMk/>
            <pc:sldMk cId="0" sldId="256"/>
            <ac:grpSpMk id="21" creationId="{00000000-0000-0000-0000-000000000000}"/>
          </ac:grpSpMkLst>
        </pc:grpChg>
        <pc:grpChg chg="add mod">
          <ac:chgData name="Bürgisser Alex" userId="bea62697-8301-4fa4-99fd-af3e6276cf39" providerId="ADAL" clId="{D8FFD6C4-21C1-4432-907F-1FC73D4292AC}" dt="2022-01-03T10:12:36.809" v="1891" actId="1076"/>
          <ac:grpSpMkLst>
            <pc:docMk/>
            <pc:sldMk cId="0" sldId="256"/>
            <ac:grpSpMk id="28" creationId="{0658A2DE-23EA-4D11-A9D9-512AB40EE9A8}"/>
          </ac:grpSpMkLst>
        </pc:grpChg>
        <pc:grpChg chg="mod">
          <ac:chgData name="Bürgisser Alex" userId="bea62697-8301-4fa4-99fd-af3e6276cf39" providerId="ADAL" clId="{D8FFD6C4-21C1-4432-907F-1FC73D4292AC}" dt="2021-12-22T09:17:04.484" v="392"/>
          <ac:grpSpMkLst>
            <pc:docMk/>
            <pc:sldMk cId="0" sldId="256"/>
            <ac:grpSpMk id="29" creationId="{E4F14468-AF5D-4274-BDB3-5E3AF07A6DD3}"/>
          </ac:grpSpMkLst>
        </pc:grpChg>
        <pc:grpChg chg="add mod">
          <ac:chgData name="Bürgisser Alex" userId="bea62697-8301-4fa4-99fd-af3e6276cf39" providerId="ADAL" clId="{D8FFD6C4-21C1-4432-907F-1FC73D4292AC}" dt="2021-12-22T09:37:51.770" v="879" actId="14100"/>
          <ac:grpSpMkLst>
            <pc:docMk/>
            <pc:sldMk cId="0" sldId="256"/>
            <ac:grpSpMk id="36" creationId="{CD952BB4-6790-4FBC-B7B2-4D273855C65F}"/>
          </ac:grpSpMkLst>
        </pc:grpChg>
        <pc:grpChg chg="mod">
          <ac:chgData name="Bürgisser Alex" userId="bea62697-8301-4fa4-99fd-af3e6276cf39" providerId="ADAL" clId="{D8FFD6C4-21C1-4432-907F-1FC73D4292AC}" dt="2021-12-22T09:18:46.180" v="444"/>
          <ac:grpSpMkLst>
            <pc:docMk/>
            <pc:sldMk cId="0" sldId="256"/>
            <ac:grpSpMk id="37" creationId="{F56A291E-2497-4A1C-B005-28B67C53F1E9}"/>
          </ac:grpSpMkLst>
        </pc:grpChg>
        <pc:grpChg chg="add mod">
          <ac:chgData name="Bürgisser Alex" userId="bea62697-8301-4fa4-99fd-af3e6276cf39" providerId="ADAL" clId="{D8FFD6C4-21C1-4432-907F-1FC73D4292AC}" dt="2022-01-03T10:11:58.822" v="1882" actId="1076"/>
          <ac:grpSpMkLst>
            <pc:docMk/>
            <pc:sldMk cId="0" sldId="256"/>
            <ac:grpSpMk id="41" creationId="{173EC064-FE8E-4A3D-B923-3BE249265005}"/>
          </ac:grpSpMkLst>
        </pc:grpChg>
        <pc:grpChg chg="mod">
          <ac:chgData name="Bürgisser Alex" userId="bea62697-8301-4fa4-99fd-af3e6276cf39" providerId="ADAL" clId="{D8FFD6C4-21C1-4432-907F-1FC73D4292AC}" dt="2021-12-22T09:23:56.015" v="696"/>
          <ac:grpSpMkLst>
            <pc:docMk/>
            <pc:sldMk cId="0" sldId="256"/>
            <ac:grpSpMk id="42" creationId="{058A4DF9-C3B9-48CF-BF26-4731A6B101E5}"/>
          </ac:grpSpMkLst>
        </pc:grpChg>
        <pc:grpChg chg="add mod">
          <ac:chgData name="Bürgisser Alex" userId="bea62697-8301-4fa4-99fd-af3e6276cf39" providerId="ADAL" clId="{D8FFD6C4-21C1-4432-907F-1FC73D4292AC}" dt="2022-01-03T10:11:33.541" v="1868" actId="1076"/>
          <ac:grpSpMkLst>
            <pc:docMk/>
            <pc:sldMk cId="0" sldId="256"/>
            <ac:grpSpMk id="46" creationId="{A83C0787-5E85-4F90-99B8-78FF3A00D72F}"/>
          </ac:grpSpMkLst>
        </pc:grpChg>
        <pc:grpChg chg="mod">
          <ac:chgData name="Bürgisser Alex" userId="bea62697-8301-4fa4-99fd-af3e6276cf39" providerId="ADAL" clId="{D8FFD6C4-21C1-4432-907F-1FC73D4292AC}" dt="2021-12-22T09:26:48.199" v="774"/>
          <ac:grpSpMkLst>
            <pc:docMk/>
            <pc:sldMk cId="0" sldId="256"/>
            <ac:grpSpMk id="47" creationId="{5C05A72D-DDE0-4CC5-82D7-DE28ABE1107A}"/>
          </ac:grpSpMkLst>
        </pc:grpChg>
        <pc:grpChg chg="add mod">
          <ac:chgData name="Bürgisser Alex" userId="bea62697-8301-4fa4-99fd-af3e6276cf39" providerId="ADAL" clId="{D8FFD6C4-21C1-4432-907F-1FC73D4292AC}" dt="2022-01-03T10:14:23.386" v="1919" actId="1076"/>
          <ac:grpSpMkLst>
            <pc:docMk/>
            <pc:sldMk cId="0" sldId="256"/>
            <ac:grpSpMk id="53" creationId="{D14BADB9-6EA3-4587-A209-878C5FBB9CD0}"/>
          </ac:grpSpMkLst>
        </pc:grpChg>
        <pc:grpChg chg="add mod">
          <ac:chgData name="Bürgisser Alex" userId="bea62697-8301-4fa4-99fd-af3e6276cf39" providerId="ADAL" clId="{D8FFD6C4-21C1-4432-907F-1FC73D4292AC}" dt="2022-01-03T10:13:37.604" v="1902" actId="14100"/>
          <ac:grpSpMkLst>
            <pc:docMk/>
            <pc:sldMk cId="0" sldId="256"/>
            <ac:grpSpMk id="54" creationId="{6C7F7160-8BC9-4940-A99F-FDD12560F0F9}"/>
          </ac:grpSpMkLst>
        </pc:grpChg>
        <pc:grpChg chg="mod">
          <ac:chgData name="Bürgisser Alex" userId="bea62697-8301-4fa4-99fd-af3e6276cf39" providerId="ADAL" clId="{D8FFD6C4-21C1-4432-907F-1FC73D4292AC}" dt="2021-12-22T09:53:03.467" v="1077"/>
          <ac:grpSpMkLst>
            <pc:docMk/>
            <pc:sldMk cId="0" sldId="256"/>
            <ac:grpSpMk id="55" creationId="{79F0C04C-7C95-4C2F-920E-62DEFEAEB73F}"/>
          </ac:grpSpMkLst>
        </pc:grpChg>
        <pc:picChg chg="add mod ord">
          <ac:chgData name="Bürgisser Alex" userId="bea62697-8301-4fa4-99fd-af3e6276cf39" providerId="ADAL" clId="{D8FFD6C4-21C1-4432-907F-1FC73D4292AC}" dt="2022-01-03T12:14:00.512" v="2146"/>
          <ac:picMkLst>
            <pc:docMk/>
            <pc:sldMk cId="0" sldId="256"/>
            <ac:picMk id="3" creationId="{6C013C2F-485A-4447-BA03-CAEB4FC4E46D}"/>
          </ac:picMkLst>
        </pc:picChg>
        <pc:picChg chg="del">
          <ac:chgData name="Bürgisser Alex" userId="bea62697-8301-4fa4-99fd-af3e6276cf39" providerId="ADAL" clId="{D8FFD6C4-21C1-4432-907F-1FC73D4292AC}" dt="2021-12-22T09:13:16.317" v="112" actId="478"/>
          <ac:picMkLst>
            <pc:docMk/>
            <pc:sldMk cId="0" sldId="256"/>
            <ac:picMk id="25" creationId="{00000000-0000-0000-0000-000000000000}"/>
          </ac:picMkLst>
        </pc:picChg>
      </pc:sldChg>
      <pc:sldChg chg="del">
        <pc:chgData name="Bürgisser Alex" userId="bea62697-8301-4fa4-99fd-af3e6276cf39" providerId="ADAL" clId="{D8FFD6C4-21C1-4432-907F-1FC73D4292AC}" dt="2021-12-22T09:11:35.393" v="78" actId="47"/>
        <pc:sldMkLst>
          <pc:docMk/>
          <pc:sldMk cId="0" sldId="25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CH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2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2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2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2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2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2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2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2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21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folie">
  <p:cSld name="Titelfoli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1" y="0"/>
            <a:ext cx="9904696" cy="6858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 txBox="1"/>
          <p:nvPr/>
        </p:nvSpPr>
        <p:spPr>
          <a:xfrm>
            <a:off x="208149" y="160180"/>
            <a:ext cx="5055414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de-CH" sz="1800" dirty="0">
                <a:solidFill>
                  <a:srgbClr val="134187"/>
                </a:solidFill>
                <a:latin typeface="Calibri"/>
                <a:cs typeface="Calibri"/>
                <a:sym typeface="Calibri"/>
              </a:rPr>
              <a:t>Planungsinstrument für Making-Aktivitäten</a:t>
            </a:r>
            <a:endParaRPr dirty="0"/>
          </a:p>
        </p:txBody>
      </p:sp>
      <p:grpSp>
        <p:nvGrpSpPr>
          <p:cNvPr id="21" name="Google Shape;21;p1"/>
          <p:cNvGrpSpPr/>
          <p:nvPr/>
        </p:nvGrpSpPr>
        <p:grpSpPr>
          <a:xfrm rot="158828">
            <a:off x="219165" y="4913953"/>
            <a:ext cx="1910901" cy="1756436"/>
            <a:chOff x="924694" y="1082757"/>
            <a:chExt cx="1984552" cy="571582"/>
          </a:xfrm>
        </p:grpSpPr>
        <p:sp>
          <p:nvSpPr>
            <p:cNvPr id="22" name="Google Shape;22;p1"/>
            <p:cNvSpPr/>
            <p:nvPr/>
          </p:nvSpPr>
          <p:spPr>
            <a:xfrm>
              <a:off x="924694" y="1123551"/>
              <a:ext cx="1984552" cy="530788"/>
            </a:xfrm>
            <a:prstGeom prst="rect">
              <a:avLst/>
            </a:prstGeom>
            <a:solidFill>
              <a:srgbClr val="E9F3FC"/>
            </a:solidFill>
            <a:ln>
              <a:noFill/>
            </a:ln>
            <a:effectLst>
              <a:outerShdw blurRad="24919" dist="106765" dir="2700000" algn="tl" rotWithShape="0">
                <a:srgbClr val="338BC6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1"/>
            <p:cNvSpPr/>
            <p:nvPr/>
          </p:nvSpPr>
          <p:spPr>
            <a:xfrm rot="21387469">
              <a:off x="1471896" y="1082757"/>
              <a:ext cx="790733" cy="63180"/>
            </a:xfrm>
            <a:prstGeom prst="rect">
              <a:avLst/>
            </a:prstGeom>
            <a:solidFill>
              <a:srgbClr val="D0E4F6">
                <a:alpha val="86666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" name="Google Shape;20;p1">
            <a:extLst>
              <a:ext uri="{FF2B5EF4-FFF2-40B4-BE49-F238E27FC236}">
                <a16:creationId xmlns:a16="http://schemas.microsoft.com/office/drawing/2014/main" id="{25988DA7-D1B9-4E05-BE7A-D06C13024A97}"/>
              </a:ext>
            </a:extLst>
          </p:cNvPr>
          <p:cNvGrpSpPr/>
          <p:nvPr/>
        </p:nvGrpSpPr>
        <p:grpSpPr>
          <a:xfrm rot="201562">
            <a:off x="258475" y="2206426"/>
            <a:ext cx="3103867" cy="866027"/>
            <a:chOff x="703799" y="1293517"/>
            <a:chExt cx="2000481" cy="587165"/>
          </a:xfrm>
        </p:grpSpPr>
        <p:grpSp>
          <p:nvGrpSpPr>
            <p:cNvPr id="14" name="Google Shape;21;p1">
              <a:extLst>
                <a:ext uri="{FF2B5EF4-FFF2-40B4-BE49-F238E27FC236}">
                  <a16:creationId xmlns:a16="http://schemas.microsoft.com/office/drawing/2014/main" id="{282C8FF1-78E3-4ADD-BD49-876AECBCACFC}"/>
                </a:ext>
              </a:extLst>
            </p:cNvPr>
            <p:cNvGrpSpPr/>
            <p:nvPr/>
          </p:nvGrpSpPr>
          <p:grpSpPr>
            <a:xfrm>
              <a:off x="719728" y="1293517"/>
              <a:ext cx="1984552" cy="587165"/>
              <a:chOff x="924264" y="1077330"/>
              <a:chExt cx="1984552" cy="587165"/>
            </a:xfrm>
          </p:grpSpPr>
          <p:sp>
            <p:nvSpPr>
              <p:cNvPr id="26" name="Google Shape;22;p1">
                <a:extLst>
                  <a:ext uri="{FF2B5EF4-FFF2-40B4-BE49-F238E27FC236}">
                    <a16:creationId xmlns:a16="http://schemas.microsoft.com/office/drawing/2014/main" id="{2CFEE923-92B7-4788-B67C-FA61CFC0959E}"/>
                  </a:ext>
                </a:extLst>
              </p:cNvPr>
              <p:cNvSpPr/>
              <p:nvPr/>
            </p:nvSpPr>
            <p:spPr>
              <a:xfrm>
                <a:off x="924264" y="1133707"/>
                <a:ext cx="1984552" cy="530788"/>
              </a:xfrm>
              <a:prstGeom prst="rect">
                <a:avLst/>
              </a:prstGeom>
              <a:solidFill>
                <a:srgbClr val="E9F3FC"/>
              </a:solidFill>
              <a:ln>
                <a:noFill/>
              </a:ln>
              <a:effectLst>
                <a:outerShdw blurRad="24919" dist="106765" dir="2700000" algn="tl" rotWithShape="0">
                  <a:srgbClr val="338BC6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23;p1">
                <a:extLst>
                  <a:ext uri="{FF2B5EF4-FFF2-40B4-BE49-F238E27FC236}">
                    <a16:creationId xmlns:a16="http://schemas.microsoft.com/office/drawing/2014/main" id="{7A7AB17E-67EE-4B77-8447-4B13ADFE5170}"/>
                  </a:ext>
                </a:extLst>
              </p:cNvPr>
              <p:cNvSpPr/>
              <p:nvPr/>
            </p:nvSpPr>
            <p:spPr>
              <a:xfrm rot="21387469">
                <a:off x="1576013" y="1077330"/>
                <a:ext cx="703660" cy="108337"/>
              </a:xfrm>
              <a:prstGeom prst="rect">
                <a:avLst/>
              </a:prstGeom>
              <a:solidFill>
                <a:srgbClr val="D0E4F6">
                  <a:alpha val="86666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" name="Google Shape;24;p1">
              <a:extLst>
                <a:ext uri="{FF2B5EF4-FFF2-40B4-BE49-F238E27FC236}">
                  <a16:creationId xmlns:a16="http://schemas.microsoft.com/office/drawing/2014/main" id="{C31E698E-D552-4E0C-A260-4236BFDE63DB}"/>
                </a:ext>
              </a:extLst>
            </p:cNvPr>
            <p:cNvSpPr txBox="1"/>
            <p:nvPr/>
          </p:nvSpPr>
          <p:spPr>
            <a:xfrm>
              <a:off x="703799" y="1349715"/>
              <a:ext cx="1996651" cy="4456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de-CH" sz="1100" b="1" dirty="0">
                  <a:solidFill>
                    <a:srgbClr val="134187"/>
                  </a:solidFill>
                  <a:latin typeface="Calibri"/>
                  <a:ea typeface="Calibri"/>
                  <a:cs typeface="Calibri"/>
                  <a:sym typeface="Calibri"/>
                </a:rPr>
                <a:t>Zielgruppe: </a:t>
              </a:r>
              <a:r>
                <a:rPr lang="de-CH" sz="900" dirty="0">
                  <a:solidFill>
                    <a:srgbClr val="134187"/>
                  </a:solidFill>
                  <a:latin typeface="Calibri"/>
                  <a:ea typeface="Calibri"/>
                  <a:cs typeface="Calibri"/>
                  <a:sym typeface="Calibri"/>
                </a:rPr>
                <a:t>Anzahl, Vorwissen, Freiwilligkeit</a:t>
              </a:r>
              <a:r>
                <a:rPr lang="de-CH" sz="1100" b="1" dirty="0">
                  <a:solidFill>
                    <a:srgbClr val="134187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dirty="0"/>
            </a:p>
            <a:p>
              <a:pPr>
                <a:lnSpc>
                  <a:spcPct val="120000"/>
                </a:lnSpc>
                <a:spcBef>
                  <a:spcPts val="200"/>
                </a:spcBef>
                <a:buClr>
                  <a:srgbClr val="134187"/>
                </a:buClr>
                <a:buSzPts val="1100"/>
              </a:pPr>
              <a:endParaRPr dirty="0"/>
            </a:p>
          </p:txBody>
        </p:sp>
      </p:grpSp>
      <p:grpSp>
        <p:nvGrpSpPr>
          <p:cNvPr id="28" name="Google Shape;20;p1">
            <a:extLst>
              <a:ext uri="{FF2B5EF4-FFF2-40B4-BE49-F238E27FC236}">
                <a16:creationId xmlns:a16="http://schemas.microsoft.com/office/drawing/2014/main" id="{0658A2DE-23EA-4D11-A9D9-512AB40EE9A8}"/>
              </a:ext>
            </a:extLst>
          </p:cNvPr>
          <p:cNvGrpSpPr/>
          <p:nvPr/>
        </p:nvGrpSpPr>
        <p:grpSpPr>
          <a:xfrm>
            <a:off x="281470" y="3247800"/>
            <a:ext cx="8773696" cy="1504754"/>
            <a:chOff x="720158" y="1320311"/>
            <a:chExt cx="2035587" cy="550215"/>
          </a:xfrm>
        </p:grpSpPr>
        <p:grpSp>
          <p:nvGrpSpPr>
            <p:cNvPr id="29" name="Google Shape;21;p1">
              <a:extLst>
                <a:ext uri="{FF2B5EF4-FFF2-40B4-BE49-F238E27FC236}">
                  <a16:creationId xmlns:a16="http://schemas.microsoft.com/office/drawing/2014/main" id="{E4F14468-AF5D-4274-BDB3-5E3AF07A6DD3}"/>
                </a:ext>
              </a:extLst>
            </p:cNvPr>
            <p:cNvGrpSpPr/>
            <p:nvPr/>
          </p:nvGrpSpPr>
          <p:grpSpPr>
            <a:xfrm>
              <a:off x="720158" y="1320311"/>
              <a:ext cx="2035587" cy="550215"/>
              <a:chOff x="924694" y="1104124"/>
              <a:chExt cx="2035587" cy="550215"/>
            </a:xfrm>
          </p:grpSpPr>
          <p:sp>
            <p:nvSpPr>
              <p:cNvPr id="31" name="Google Shape;22;p1">
                <a:extLst>
                  <a:ext uri="{FF2B5EF4-FFF2-40B4-BE49-F238E27FC236}">
                    <a16:creationId xmlns:a16="http://schemas.microsoft.com/office/drawing/2014/main" id="{A95770F9-4B76-4A4D-8157-39C526ABE60D}"/>
                  </a:ext>
                </a:extLst>
              </p:cNvPr>
              <p:cNvSpPr/>
              <p:nvPr/>
            </p:nvSpPr>
            <p:spPr>
              <a:xfrm>
                <a:off x="924694" y="1123551"/>
                <a:ext cx="1984552" cy="530788"/>
              </a:xfrm>
              <a:prstGeom prst="rect">
                <a:avLst/>
              </a:prstGeom>
              <a:solidFill>
                <a:srgbClr val="E9F3FC"/>
              </a:solidFill>
              <a:ln>
                <a:noFill/>
              </a:ln>
              <a:effectLst>
                <a:outerShdw blurRad="24919" dist="106765" dir="2700000" algn="tl" rotWithShape="0">
                  <a:srgbClr val="338BC6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 sz="180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23;p1">
                <a:extLst>
                  <a:ext uri="{FF2B5EF4-FFF2-40B4-BE49-F238E27FC236}">
                    <a16:creationId xmlns:a16="http://schemas.microsoft.com/office/drawing/2014/main" id="{88CF6D8D-9750-4E2D-BBBC-6DCBF33D7D13}"/>
                  </a:ext>
                </a:extLst>
              </p:cNvPr>
              <p:cNvSpPr/>
              <p:nvPr/>
            </p:nvSpPr>
            <p:spPr>
              <a:xfrm rot="2156564">
                <a:off x="2825017" y="1104124"/>
                <a:ext cx="135264" cy="62770"/>
              </a:xfrm>
              <a:prstGeom prst="rect">
                <a:avLst/>
              </a:prstGeom>
              <a:solidFill>
                <a:srgbClr val="D0E4F6">
                  <a:alpha val="86666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" name="Google Shape;24;p1">
              <a:extLst>
                <a:ext uri="{FF2B5EF4-FFF2-40B4-BE49-F238E27FC236}">
                  <a16:creationId xmlns:a16="http://schemas.microsoft.com/office/drawing/2014/main" id="{E1D64839-E3EC-43BE-AB22-3D715176561C}"/>
                </a:ext>
              </a:extLst>
            </p:cNvPr>
            <p:cNvSpPr txBox="1"/>
            <p:nvPr/>
          </p:nvSpPr>
          <p:spPr>
            <a:xfrm>
              <a:off x="732939" y="1341630"/>
              <a:ext cx="1996651" cy="1080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de-CH" sz="1100" b="1" dirty="0">
                  <a:solidFill>
                    <a:srgbClr val="134187"/>
                  </a:solidFill>
                  <a:latin typeface="Calibri"/>
                  <a:cs typeface="Calibri"/>
                  <a:sym typeface="Calibri"/>
                </a:rPr>
                <a:t>Skizze des Ablaufs: </a:t>
              </a:r>
              <a:r>
                <a:rPr lang="de-CH" sz="900" dirty="0">
                  <a:solidFill>
                    <a:srgbClr val="134187"/>
                  </a:solidFill>
                  <a:latin typeface="Calibri"/>
                  <a:cs typeface="Calibri"/>
                  <a:sym typeface="Calibri"/>
                </a:rPr>
                <a:t>Didaktischer Vierschritt, Rhythmisierung</a:t>
              </a:r>
              <a:endParaRPr dirty="0"/>
            </a:p>
          </p:txBody>
        </p:sp>
      </p:grpSp>
      <p:sp>
        <p:nvSpPr>
          <p:cNvPr id="33" name="Google Shape;23;p1">
            <a:extLst>
              <a:ext uri="{FF2B5EF4-FFF2-40B4-BE49-F238E27FC236}">
                <a16:creationId xmlns:a16="http://schemas.microsoft.com/office/drawing/2014/main" id="{CD150CFD-168D-4858-BE12-AEB6EAC26F41}"/>
              </a:ext>
            </a:extLst>
          </p:cNvPr>
          <p:cNvSpPr/>
          <p:nvPr/>
        </p:nvSpPr>
        <p:spPr>
          <a:xfrm rot="2156564">
            <a:off x="-23139" y="4638909"/>
            <a:ext cx="609219" cy="200243"/>
          </a:xfrm>
          <a:prstGeom prst="rect">
            <a:avLst/>
          </a:prstGeom>
          <a:solidFill>
            <a:srgbClr val="D0E4F6">
              <a:alpha val="8666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23;p1">
            <a:extLst>
              <a:ext uri="{FF2B5EF4-FFF2-40B4-BE49-F238E27FC236}">
                <a16:creationId xmlns:a16="http://schemas.microsoft.com/office/drawing/2014/main" id="{728BBF24-ACC7-4505-BBD0-DE656CD87546}"/>
              </a:ext>
            </a:extLst>
          </p:cNvPr>
          <p:cNvSpPr/>
          <p:nvPr/>
        </p:nvSpPr>
        <p:spPr>
          <a:xfrm rot="7194098">
            <a:off x="8537394" y="4604923"/>
            <a:ext cx="609219" cy="200243"/>
          </a:xfrm>
          <a:prstGeom prst="rect">
            <a:avLst/>
          </a:prstGeom>
          <a:solidFill>
            <a:srgbClr val="D0E4F6">
              <a:alpha val="8666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23;p1">
            <a:extLst>
              <a:ext uri="{FF2B5EF4-FFF2-40B4-BE49-F238E27FC236}">
                <a16:creationId xmlns:a16="http://schemas.microsoft.com/office/drawing/2014/main" id="{9E72526D-8DAB-4D71-8340-7CCA03362A33}"/>
              </a:ext>
            </a:extLst>
          </p:cNvPr>
          <p:cNvSpPr/>
          <p:nvPr/>
        </p:nvSpPr>
        <p:spPr>
          <a:xfrm rot="7637560">
            <a:off x="-36054" y="3219300"/>
            <a:ext cx="609219" cy="200243"/>
          </a:xfrm>
          <a:prstGeom prst="rect">
            <a:avLst/>
          </a:prstGeom>
          <a:solidFill>
            <a:srgbClr val="D0E4F6">
              <a:alpha val="86666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" name="Google Shape;20;p1">
            <a:extLst>
              <a:ext uri="{FF2B5EF4-FFF2-40B4-BE49-F238E27FC236}">
                <a16:creationId xmlns:a16="http://schemas.microsoft.com/office/drawing/2014/main" id="{CD952BB4-6790-4FBC-B7B2-4D273855C65F}"/>
              </a:ext>
            </a:extLst>
          </p:cNvPr>
          <p:cNvGrpSpPr/>
          <p:nvPr/>
        </p:nvGrpSpPr>
        <p:grpSpPr>
          <a:xfrm rot="21328206">
            <a:off x="257444" y="865010"/>
            <a:ext cx="4312395" cy="1056012"/>
            <a:chOff x="720158" y="1270308"/>
            <a:chExt cx="1996684" cy="600218"/>
          </a:xfrm>
        </p:grpSpPr>
        <p:grpSp>
          <p:nvGrpSpPr>
            <p:cNvPr id="37" name="Google Shape;21;p1">
              <a:extLst>
                <a:ext uri="{FF2B5EF4-FFF2-40B4-BE49-F238E27FC236}">
                  <a16:creationId xmlns:a16="http://schemas.microsoft.com/office/drawing/2014/main" id="{F56A291E-2497-4A1C-B005-28B67C53F1E9}"/>
                </a:ext>
              </a:extLst>
            </p:cNvPr>
            <p:cNvGrpSpPr/>
            <p:nvPr/>
          </p:nvGrpSpPr>
          <p:grpSpPr>
            <a:xfrm>
              <a:off x="720158" y="1270308"/>
              <a:ext cx="1984552" cy="600218"/>
              <a:chOff x="924694" y="1054121"/>
              <a:chExt cx="1984552" cy="600218"/>
            </a:xfrm>
          </p:grpSpPr>
          <p:sp>
            <p:nvSpPr>
              <p:cNvPr id="39" name="Google Shape;22;p1">
                <a:extLst>
                  <a:ext uri="{FF2B5EF4-FFF2-40B4-BE49-F238E27FC236}">
                    <a16:creationId xmlns:a16="http://schemas.microsoft.com/office/drawing/2014/main" id="{77559C5C-9B05-419A-811B-C4FD85854DA7}"/>
                  </a:ext>
                </a:extLst>
              </p:cNvPr>
              <p:cNvSpPr/>
              <p:nvPr/>
            </p:nvSpPr>
            <p:spPr>
              <a:xfrm>
                <a:off x="924694" y="1123551"/>
                <a:ext cx="1984552" cy="530788"/>
              </a:xfrm>
              <a:prstGeom prst="rect">
                <a:avLst/>
              </a:prstGeom>
              <a:solidFill>
                <a:srgbClr val="E9F3FC"/>
              </a:solidFill>
              <a:ln>
                <a:noFill/>
              </a:ln>
              <a:effectLst>
                <a:outerShdw blurRad="24919" dist="106765" dir="2700000" algn="tl" rotWithShape="0">
                  <a:srgbClr val="338BC6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23;p1">
                <a:extLst>
                  <a:ext uri="{FF2B5EF4-FFF2-40B4-BE49-F238E27FC236}">
                    <a16:creationId xmlns:a16="http://schemas.microsoft.com/office/drawing/2014/main" id="{36B8BF66-8F1F-4281-A863-C657B81D9520}"/>
                  </a:ext>
                </a:extLst>
              </p:cNvPr>
              <p:cNvSpPr/>
              <p:nvPr/>
            </p:nvSpPr>
            <p:spPr>
              <a:xfrm rot="21528495">
                <a:off x="1492448" y="1054121"/>
                <a:ext cx="703660" cy="108337"/>
              </a:xfrm>
              <a:prstGeom prst="rect">
                <a:avLst/>
              </a:prstGeom>
              <a:solidFill>
                <a:srgbClr val="D0E4F6">
                  <a:alpha val="86666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" name="Google Shape;24;p1">
              <a:extLst>
                <a:ext uri="{FF2B5EF4-FFF2-40B4-BE49-F238E27FC236}">
                  <a16:creationId xmlns:a16="http://schemas.microsoft.com/office/drawing/2014/main" id="{EA30E16B-8DA6-4237-A3AF-63C5408636AB}"/>
                </a:ext>
              </a:extLst>
            </p:cNvPr>
            <p:cNvSpPr txBox="1"/>
            <p:nvPr/>
          </p:nvSpPr>
          <p:spPr>
            <a:xfrm>
              <a:off x="720191" y="1339228"/>
              <a:ext cx="1996651" cy="3617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de-CH" sz="1100" b="1" dirty="0">
                  <a:solidFill>
                    <a:srgbClr val="134187"/>
                  </a:solidFill>
                  <a:latin typeface="Calibri"/>
                  <a:cs typeface="Calibri"/>
                  <a:sym typeface="Calibri"/>
                </a:rPr>
                <a:t>Ziele: </a:t>
              </a:r>
              <a:r>
                <a:rPr lang="de-CH" sz="900" dirty="0">
                  <a:solidFill>
                    <a:srgbClr val="134187"/>
                  </a:solidFill>
                  <a:latin typeface="Calibri"/>
                  <a:cs typeface="Calibri"/>
                  <a:sym typeface="Calibri"/>
                </a:rPr>
                <a:t>An welchen (überfachlichen) Kompetenzen wird gearbeitet?</a:t>
              </a:r>
              <a:endParaRPr dirty="0"/>
            </a:p>
            <a:p>
              <a:pPr>
                <a:lnSpc>
                  <a:spcPct val="120000"/>
                </a:lnSpc>
                <a:spcBef>
                  <a:spcPts val="200"/>
                </a:spcBef>
                <a:buClr>
                  <a:srgbClr val="134187"/>
                </a:buClr>
                <a:buSzPts val="1100"/>
              </a:pPr>
              <a:endParaRPr dirty="0"/>
            </a:p>
          </p:txBody>
        </p:sp>
      </p:grpSp>
      <p:grpSp>
        <p:nvGrpSpPr>
          <p:cNvPr id="41" name="Google Shape;20;p1">
            <a:extLst>
              <a:ext uri="{FF2B5EF4-FFF2-40B4-BE49-F238E27FC236}">
                <a16:creationId xmlns:a16="http://schemas.microsoft.com/office/drawing/2014/main" id="{173EC064-FE8E-4A3D-B923-3BE249265005}"/>
              </a:ext>
            </a:extLst>
          </p:cNvPr>
          <p:cNvGrpSpPr/>
          <p:nvPr/>
        </p:nvGrpSpPr>
        <p:grpSpPr>
          <a:xfrm>
            <a:off x="3590656" y="1946727"/>
            <a:ext cx="5012702" cy="1062243"/>
            <a:chOff x="703799" y="1308572"/>
            <a:chExt cx="2000481" cy="572110"/>
          </a:xfrm>
        </p:grpSpPr>
        <p:grpSp>
          <p:nvGrpSpPr>
            <p:cNvPr id="42" name="Google Shape;21;p1">
              <a:extLst>
                <a:ext uri="{FF2B5EF4-FFF2-40B4-BE49-F238E27FC236}">
                  <a16:creationId xmlns:a16="http://schemas.microsoft.com/office/drawing/2014/main" id="{058A4DF9-C3B9-48CF-BF26-4731A6B101E5}"/>
                </a:ext>
              </a:extLst>
            </p:cNvPr>
            <p:cNvGrpSpPr/>
            <p:nvPr/>
          </p:nvGrpSpPr>
          <p:grpSpPr>
            <a:xfrm>
              <a:off x="719728" y="1308572"/>
              <a:ext cx="1984552" cy="572110"/>
              <a:chOff x="924264" y="1092385"/>
              <a:chExt cx="1984552" cy="572110"/>
            </a:xfrm>
          </p:grpSpPr>
          <p:sp>
            <p:nvSpPr>
              <p:cNvPr id="44" name="Google Shape;22;p1">
                <a:extLst>
                  <a:ext uri="{FF2B5EF4-FFF2-40B4-BE49-F238E27FC236}">
                    <a16:creationId xmlns:a16="http://schemas.microsoft.com/office/drawing/2014/main" id="{AF0E4D98-2202-423A-8A26-98A21C7F00F3}"/>
                  </a:ext>
                </a:extLst>
              </p:cNvPr>
              <p:cNvSpPr/>
              <p:nvPr/>
            </p:nvSpPr>
            <p:spPr>
              <a:xfrm>
                <a:off x="924264" y="1133707"/>
                <a:ext cx="1984552" cy="530788"/>
              </a:xfrm>
              <a:prstGeom prst="rect">
                <a:avLst/>
              </a:prstGeom>
              <a:solidFill>
                <a:srgbClr val="E9F3FC"/>
              </a:solidFill>
              <a:ln>
                <a:noFill/>
              </a:ln>
              <a:effectLst>
                <a:outerShdw blurRad="24919" dist="106765" dir="2700000" algn="tl" rotWithShape="0">
                  <a:srgbClr val="338BC6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" name="Google Shape;23;p1">
                <a:extLst>
                  <a:ext uri="{FF2B5EF4-FFF2-40B4-BE49-F238E27FC236}">
                    <a16:creationId xmlns:a16="http://schemas.microsoft.com/office/drawing/2014/main" id="{4B0C6B5D-4B52-4520-9CC5-495A71039839}"/>
                  </a:ext>
                </a:extLst>
              </p:cNvPr>
              <p:cNvSpPr/>
              <p:nvPr/>
            </p:nvSpPr>
            <p:spPr>
              <a:xfrm rot="21387469">
                <a:off x="1594358" y="1092385"/>
                <a:ext cx="703660" cy="64121"/>
              </a:xfrm>
              <a:prstGeom prst="rect">
                <a:avLst/>
              </a:prstGeom>
              <a:solidFill>
                <a:srgbClr val="D0E4F6">
                  <a:alpha val="86666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3" name="Google Shape;24;p1">
              <a:extLst>
                <a:ext uri="{FF2B5EF4-FFF2-40B4-BE49-F238E27FC236}">
                  <a16:creationId xmlns:a16="http://schemas.microsoft.com/office/drawing/2014/main" id="{DD804A3E-73EC-4F9D-97D1-D5195E76C2AA}"/>
                </a:ext>
              </a:extLst>
            </p:cNvPr>
            <p:cNvSpPr txBox="1"/>
            <p:nvPr/>
          </p:nvSpPr>
          <p:spPr>
            <a:xfrm>
              <a:off x="703799" y="1349715"/>
              <a:ext cx="1996651" cy="3231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de-CH" sz="1100" b="1" dirty="0">
                  <a:solidFill>
                    <a:srgbClr val="134187"/>
                  </a:solidFill>
                  <a:latin typeface="Calibri"/>
                  <a:ea typeface="Calibri"/>
                  <a:cs typeface="Calibri"/>
                  <a:sym typeface="Calibri"/>
                </a:rPr>
                <a:t>Ressourcen: </a:t>
              </a:r>
              <a:r>
                <a:rPr lang="de-CH" sz="900" dirty="0">
                  <a:solidFill>
                    <a:srgbClr val="134187"/>
                  </a:solidFill>
                  <a:latin typeface="Calibri"/>
                  <a:ea typeface="Calibri"/>
                  <a:cs typeface="Calibri"/>
                  <a:sym typeface="Calibri"/>
                </a:rPr>
                <a:t>Raum, zusätzliche Materialien, Werkzeuge, Personen</a:t>
              </a:r>
              <a:endParaRPr dirty="0"/>
            </a:p>
            <a:p>
              <a:pPr>
                <a:lnSpc>
                  <a:spcPct val="120000"/>
                </a:lnSpc>
                <a:spcBef>
                  <a:spcPts val="200"/>
                </a:spcBef>
                <a:buClr>
                  <a:srgbClr val="134187"/>
                </a:buClr>
                <a:buSzPts val="1100"/>
              </a:pPr>
              <a:endParaRPr dirty="0"/>
            </a:p>
          </p:txBody>
        </p:sp>
      </p:grpSp>
      <p:grpSp>
        <p:nvGrpSpPr>
          <p:cNvPr id="46" name="Google Shape;20;p1">
            <a:extLst>
              <a:ext uri="{FF2B5EF4-FFF2-40B4-BE49-F238E27FC236}">
                <a16:creationId xmlns:a16="http://schemas.microsoft.com/office/drawing/2014/main" id="{A83C0787-5E85-4F90-99B8-78FF3A00D72F}"/>
              </a:ext>
            </a:extLst>
          </p:cNvPr>
          <p:cNvGrpSpPr/>
          <p:nvPr/>
        </p:nvGrpSpPr>
        <p:grpSpPr>
          <a:xfrm rot="158828">
            <a:off x="6096882" y="899627"/>
            <a:ext cx="3098894" cy="920189"/>
            <a:chOff x="707434" y="1246639"/>
            <a:chExt cx="1997276" cy="623887"/>
          </a:xfrm>
        </p:grpSpPr>
        <p:grpSp>
          <p:nvGrpSpPr>
            <p:cNvPr id="47" name="Google Shape;21;p1">
              <a:extLst>
                <a:ext uri="{FF2B5EF4-FFF2-40B4-BE49-F238E27FC236}">
                  <a16:creationId xmlns:a16="http://schemas.microsoft.com/office/drawing/2014/main" id="{5C05A72D-DDE0-4CC5-82D7-DE28ABE1107A}"/>
                </a:ext>
              </a:extLst>
            </p:cNvPr>
            <p:cNvGrpSpPr/>
            <p:nvPr/>
          </p:nvGrpSpPr>
          <p:grpSpPr>
            <a:xfrm>
              <a:off x="720158" y="1246639"/>
              <a:ext cx="1984552" cy="623887"/>
              <a:chOff x="924694" y="1030452"/>
              <a:chExt cx="1984552" cy="623887"/>
            </a:xfrm>
          </p:grpSpPr>
          <p:sp>
            <p:nvSpPr>
              <p:cNvPr id="49" name="Google Shape;22;p1">
                <a:extLst>
                  <a:ext uri="{FF2B5EF4-FFF2-40B4-BE49-F238E27FC236}">
                    <a16:creationId xmlns:a16="http://schemas.microsoft.com/office/drawing/2014/main" id="{E933C20B-59F1-4827-A708-14F2C6D87DD9}"/>
                  </a:ext>
                </a:extLst>
              </p:cNvPr>
              <p:cNvSpPr/>
              <p:nvPr/>
            </p:nvSpPr>
            <p:spPr>
              <a:xfrm>
                <a:off x="924694" y="1123551"/>
                <a:ext cx="1984552" cy="530788"/>
              </a:xfrm>
              <a:prstGeom prst="rect">
                <a:avLst/>
              </a:prstGeom>
              <a:solidFill>
                <a:srgbClr val="E9F3FC"/>
              </a:solidFill>
              <a:ln>
                <a:noFill/>
              </a:ln>
              <a:effectLst>
                <a:outerShdw blurRad="24919" dist="106765" dir="2700000" algn="tl" rotWithShape="0">
                  <a:srgbClr val="338BC6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23;p1">
                <a:extLst>
                  <a:ext uri="{FF2B5EF4-FFF2-40B4-BE49-F238E27FC236}">
                    <a16:creationId xmlns:a16="http://schemas.microsoft.com/office/drawing/2014/main" id="{92A0BBD8-D00C-425B-98BC-429A4BE3CAD6}"/>
                  </a:ext>
                </a:extLst>
              </p:cNvPr>
              <p:cNvSpPr/>
              <p:nvPr/>
            </p:nvSpPr>
            <p:spPr>
              <a:xfrm rot="21387469">
                <a:off x="1602942" y="1030452"/>
                <a:ext cx="703660" cy="108337"/>
              </a:xfrm>
              <a:prstGeom prst="rect">
                <a:avLst/>
              </a:prstGeom>
              <a:solidFill>
                <a:srgbClr val="D0E4F6">
                  <a:alpha val="86666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8" name="Google Shape;24;p1">
              <a:extLst>
                <a:ext uri="{FF2B5EF4-FFF2-40B4-BE49-F238E27FC236}">
                  <a16:creationId xmlns:a16="http://schemas.microsoft.com/office/drawing/2014/main" id="{AF1196FE-EED0-43B0-ADD3-CAE6C130A979}"/>
                </a:ext>
              </a:extLst>
            </p:cNvPr>
            <p:cNvSpPr txBox="1"/>
            <p:nvPr/>
          </p:nvSpPr>
          <p:spPr>
            <a:xfrm>
              <a:off x="707434" y="1325503"/>
              <a:ext cx="1996651" cy="4456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de-CH" sz="1100" b="1" dirty="0">
                  <a:solidFill>
                    <a:srgbClr val="134187"/>
                  </a:solidFill>
                  <a:latin typeface="Calibri"/>
                  <a:ea typeface="Calibri"/>
                  <a:cs typeface="Calibri"/>
                  <a:sym typeface="Calibri"/>
                </a:rPr>
                <a:t>Titel der Idee: </a:t>
              </a:r>
              <a:r>
                <a:rPr lang="de-CH" sz="900" dirty="0">
                  <a:solidFill>
                    <a:srgbClr val="134187"/>
                  </a:solidFill>
                  <a:latin typeface="Calibri"/>
                  <a:ea typeface="Calibri"/>
                  <a:cs typeface="Calibri"/>
                  <a:sym typeface="Calibri"/>
                </a:rPr>
                <a:t>Rahmenthema</a:t>
              </a:r>
              <a:endParaRPr sz="900" dirty="0"/>
            </a:p>
            <a:p>
              <a:pPr>
                <a:lnSpc>
                  <a:spcPct val="120000"/>
                </a:lnSpc>
                <a:spcBef>
                  <a:spcPts val="200"/>
                </a:spcBef>
                <a:buClr>
                  <a:srgbClr val="134187"/>
                </a:buClr>
                <a:buSzPts val="1100"/>
              </a:pPr>
              <a:endParaRPr dirty="0"/>
            </a:p>
          </p:txBody>
        </p:sp>
      </p:grpSp>
      <p:sp>
        <p:nvSpPr>
          <p:cNvPr id="51" name="Google Shape;24;p1">
            <a:extLst>
              <a:ext uri="{FF2B5EF4-FFF2-40B4-BE49-F238E27FC236}">
                <a16:creationId xmlns:a16="http://schemas.microsoft.com/office/drawing/2014/main" id="{4CED0D4E-4FAA-4F22-88AD-F5888FD31038}"/>
              </a:ext>
            </a:extLst>
          </p:cNvPr>
          <p:cNvSpPr txBox="1"/>
          <p:nvPr/>
        </p:nvSpPr>
        <p:spPr>
          <a:xfrm rot="158828">
            <a:off x="168193" y="5052349"/>
            <a:ext cx="2119718" cy="993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de-CH" sz="1100" b="1" dirty="0">
                <a:solidFill>
                  <a:srgbClr val="134187"/>
                </a:solidFill>
                <a:latin typeface="Calibri"/>
                <a:ea typeface="Calibri"/>
                <a:cs typeface="Calibri"/>
                <a:sym typeface="Calibri"/>
              </a:rPr>
              <a:t>Mindset – </a:t>
            </a:r>
            <a:r>
              <a:rPr lang="de-CH" sz="1100" b="1" dirty="0" err="1">
                <a:solidFill>
                  <a:srgbClr val="134187"/>
                </a:solidFill>
                <a:latin typeface="Calibri"/>
                <a:ea typeface="Calibri"/>
                <a:cs typeface="Calibri"/>
                <a:sym typeface="Calibri"/>
              </a:rPr>
              <a:t>Skill</a:t>
            </a:r>
            <a:r>
              <a:rPr lang="de-CH" sz="1100" b="1" dirty="0">
                <a:solidFill>
                  <a:srgbClr val="134187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de-CH" sz="1100" b="1" dirty="0" err="1">
                <a:solidFill>
                  <a:srgbClr val="134187"/>
                </a:solidFill>
                <a:latin typeface="Calibri"/>
                <a:ea typeface="Calibri"/>
                <a:cs typeface="Calibri"/>
                <a:sym typeface="Calibri"/>
              </a:rPr>
              <a:t>set</a:t>
            </a:r>
            <a:r>
              <a:rPr lang="de-CH" sz="1100" b="1" dirty="0">
                <a:solidFill>
                  <a:srgbClr val="134187"/>
                </a:solidFill>
                <a:latin typeface="Calibri"/>
                <a:ea typeface="Calibri"/>
                <a:cs typeface="Calibri"/>
                <a:sym typeface="Calibri"/>
              </a:rPr>
              <a:t> – </a:t>
            </a:r>
            <a:r>
              <a:rPr lang="de-CH" sz="1100" b="1" dirty="0" err="1">
                <a:solidFill>
                  <a:srgbClr val="134187"/>
                </a:solidFill>
                <a:latin typeface="Calibri"/>
                <a:ea typeface="Calibri"/>
                <a:cs typeface="Calibri"/>
                <a:sym typeface="Calibri"/>
              </a:rPr>
              <a:t>Toolset</a:t>
            </a:r>
            <a:r>
              <a:rPr lang="de-CH" sz="1100" b="1" dirty="0">
                <a:solidFill>
                  <a:srgbClr val="134187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>
              <a:lnSpc>
                <a:spcPct val="120000"/>
              </a:lnSpc>
            </a:pPr>
            <a:endParaRPr dirty="0"/>
          </a:p>
          <a:p>
            <a:pPr>
              <a:lnSpc>
                <a:spcPct val="120000"/>
              </a:lnSpc>
              <a:spcBef>
                <a:spcPts val="200"/>
              </a:spcBef>
              <a:buClr>
                <a:srgbClr val="134187"/>
              </a:buClr>
              <a:buSzPts val="1100"/>
            </a:pPr>
            <a:endParaRPr dirty="0"/>
          </a:p>
        </p:txBody>
      </p:sp>
      <p:grpSp>
        <p:nvGrpSpPr>
          <p:cNvPr id="54" name="Google Shape;20;p1">
            <a:extLst>
              <a:ext uri="{FF2B5EF4-FFF2-40B4-BE49-F238E27FC236}">
                <a16:creationId xmlns:a16="http://schemas.microsoft.com/office/drawing/2014/main" id="{6C7F7160-8BC9-4940-A99F-FDD12560F0F9}"/>
              </a:ext>
            </a:extLst>
          </p:cNvPr>
          <p:cNvGrpSpPr/>
          <p:nvPr/>
        </p:nvGrpSpPr>
        <p:grpSpPr>
          <a:xfrm rot="21377786">
            <a:off x="5331233" y="5031943"/>
            <a:ext cx="3873126" cy="2220471"/>
            <a:chOff x="704551" y="1270308"/>
            <a:chExt cx="2000159" cy="931479"/>
          </a:xfrm>
        </p:grpSpPr>
        <p:grpSp>
          <p:nvGrpSpPr>
            <p:cNvPr id="55" name="Google Shape;21;p1">
              <a:extLst>
                <a:ext uri="{FF2B5EF4-FFF2-40B4-BE49-F238E27FC236}">
                  <a16:creationId xmlns:a16="http://schemas.microsoft.com/office/drawing/2014/main" id="{79F0C04C-7C95-4C2F-920E-62DEFEAEB73F}"/>
                </a:ext>
              </a:extLst>
            </p:cNvPr>
            <p:cNvGrpSpPr/>
            <p:nvPr/>
          </p:nvGrpSpPr>
          <p:grpSpPr>
            <a:xfrm>
              <a:off x="720158" y="1270308"/>
              <a:ext cx="1984552" cy="600218"/>
              <a:chOff x="924694" y="1054121"/>
              <a:chExt cx="1984552" cy="600218"/>
            </a:xfrm>
          </p:grpSpPr>
          <p:sp>
            <p:nvSpPr>
              <p:cNvPr id="57" name="Google Shape;22;p1">
                <a:extLst>
                  <a:ext uri="{FF2B5EF4-FFF2-40B4-BE49-F238E27FC236}">
                    <a16:creationId xmlns:a16="http://schemas.microsoft.com/office/drawing/2014/main" id="{5A33AEF8-64B7-4312-BC1A-0C2A22822D3C}"/>
                  </a:ext>
                </a:extLst>
              </p:cNvPr>
              <p:cNvSpPr/>
              <p:nvPr/>
            </p:nvSpPr>
            <p:spPr>
              <a:xfrm>
                <a:off x="924694" y="1123551"/>
                <a:ext cx="1984552" cy="530788"/>
              </a:xfrm>
              <a:prstGeom prst="rect">
                <a:avLst/>
              </a:prstGeom>
              <a:solidFill>
                <a:srgbClr val="E9F3FC"/>
              </a:solidFill>
              <a:ln>
                <a:noFill/>
              </a:ln>
              <a:effectLst>
                <a:outerShdw blurRad="24919" dist="106765" dir="2700000" algn="tl" rotWithShape="0">
                  <a:srgbClr val="338BC6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23;p1">
                <a:extLst>
                  <a:ext uri="{FF2B5EF4-FFF2-40B4-BE49-F238E27FC236}">
                    <a16:creationId xmlns:a16="http://schemas.microsoft.com/office/drawing/2014/main" id="{48808DB3-F2FE-4EB3-BAB3-3CE57BB0C8E9}"/>
                  </a:ext>
                </a:extLst>
              </p:cNvPr>
              <p:cNvSpPr/>
              <p:nvPr/>
            </p:nvSpPr>
            <p:spPr>
              <a:xfrm rot="21528495">
                <a:off x="1492448" y="1054121"/>
                <a:ext cx="703660" cy="108337"/>
              </a:xfrm>
              <a:prstGeom prst="rect">
                <a:avLst/>
              </a:prstGeom>
              <a:solidFill>
                <a:srgbClr val="D0E4F6">
                  <a:alpha val="86666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/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" name="Google Shape;24;p1">
              <a:extLst>
                <a:ext uri="{FF2B5EF4-FFF2-40B4-BE49-F238E27FC236}">
                  <a16:creationId xmlns:a16="http://schemas.microsoft.com/office/drawing/2014/main" id="{DF054D3C-8E4C-4B69-B353-111F8A92A037}"/>
                </a:ext>
              </a:extLst>
            </p:cNvPr>
            <p:cNvSpPr txBox="1"/>
            <p:nvPr/>
          </p:nvSpPr>
          <p:spPr>
            <a:xfrm>
              <a:off x="704551" y="1324476"/>
              <a:ext cx="1984552" cy="8773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de-CH" sz="1100" b="1" dirty="0">
                  <a:solidFill>
                    <a:srgbClr val="134187"/>
                  </a:solidFill>
                  <a:latin typeface="Calibri"/>
                  <a:cs typeface="Calibri"/>
                  <a:sym typeface="Calibri"/>
                </a:rPr>
                <a:t>Leitfragen: </a:t>
              </a:r>
            </a:p>
            <a:p>
              <a:pPr marL="171450" indent="-171450">
                <a:lnSpc>
                  <a:spcPct val="120000"/>
                </a:lnSpc>
                <a:buFont typeface="Wingdings" panose="05000000000000000000" pitchFamily="2" charset="2"/>
                <a:buChar char="§"/>
              </a:pPr>
              <a:r>
                <a:rPr lang="de-CH" sz="900" dirty="0">
                  <a:solidFill>
                    <a:srgbClr val="134187"/>
                  </a:solidFill>
                  <a:latin typeface="Calibri"/>
                  <a:cs typeface="Calibri"/>
                  <a:sym typeface="Calibri"/>
                </a:rPr>
                <a:t>Wo können eigene Entscheidungen getroffen und eigene Interessen verfolgt werden?</a:t>
              </a:r>
            </a:p>
            <a:p>
              <a:pPr marL="171450" indent="-171450">
                <a:lnSpc>
                  <a:spcPct val="120000"/>
                </a:lnSpc>
                <a:buFont typeface="Wingdings" panose="05000000000000000000" pitchFamily="2" charset="2"/>
                <a:buChar char="§"/>
              </a:pPr>
              <a:r>
                <a:rPr lang="de-CH" sz="900" dirty="0">
                  <a:solidFill>
                    <a:srgbClr val="134187"/>
                  </a:solidFill>
                  <a:latin typeface="Calibri"/>
                  <a:cs typeface="Calibri"/>
                  <a:sym typeface="Calibri"/>
                </a:rPr>
                <a:t>Welche Massnahmen unterstützen das Peer-Lernen?</a:t>
              </a:r>
            </a:p>
            <a:p>
              <a:pPr marL="171450" indent="-171450">
                <a:lnSpc>
                  <a:spcPct val="120000"/>
                </a:lnSpc>
                <a:buFont typeface="Wingdings" panose="05000000000000000000" pitchFamily="2" charset="2"/>
                <a:buChar char="§"/>
              </a:pPr>
              <a:r>
                <a:rPr lang="de-CH" sz="900" dirty="0">
                  <a:solidFill>
                    <a:srgbClr val="134187"/>
                  </a:solidFill>
                  <a:latin typeface="Calibri"/>
                  <a:cs typeface="Calibri"/>
                  <a:sym typeface="Calibri"/>
                </a:rPr>
                <a:t>Wann und so ist Kreativität gefragt? Wann und wo wird sie gefördert?</a:t>
              </a:r>
            </a:p>
            <a:p>
              <a:pPr marL="171450" indent="-171450">
                <a:lnSpc>
                  <a:spcPct val="120000"/>
                </a:lnSpc>
                <a:buFont typeface="Wingdings" panose="05000000000000000000" pitchFamily="2" charset="2"/>
                <a:buChar char="§"/>
              </a:pPr>
              <a:r>
                <a:rPr lang="de-CH" sz="900" dirty="0">
                  <a:solidFill>
                    <a:srgbClr val="134187"/>
                  </a:solidFill>
                  <a:latin typeface="Calibri"/>
                  <a:cs typeface="Calibri"/>
                  <a:sym typeface="Calibri"/>
                </a:rPr>
                <a:t>Wann und wo ist Scheitern möglich?</a:t>
              </a:r>
            </a:p>
            <a:p>
              <a:pPr marL="171450" indent="-171450">
                <a:lnSpc>
                  <a:spcPct val="120000"/>
                </a:lnSpc>
                <a:buFont typeface="Wingdings" panose="05000000000000000000" pitchFamily="2" charset="2"/>
                <a:buChar char="§"/>
              </a:pPr>
              <a:r>
                <a:rPr lang="de-CH" sz="900" dirty="0">
                  <a:solidFill>
                    <a:srgbClr val="134187"/>
                  </a:solidFill>
                  <a:latin typeface="Calibri"/>
                  <a:cs typeface="Calibri"/>
                  <a:sym typeface="Calibri"/>
                </a:rPr>
                <a:t>Adressiert das Vorhaben die Nachhaltigkeitsziele der UN?</a:t>
              </a:r>
            </a:p>
            <a:p>
              <a:pPr marL="171450" indent="-171450">
                <a:lnSpc>
                  <a:spcPct val="120000"/>
                </a:lnSpc>
                <a:buFontTx/>
                <a:buChar char="□"/>
              </a:pPr>
              <a:endParaRPr lang="de-CH" sz="900" dirty="0">
                <a:solidFill>
                  <a:srgbClr val="134187"/>
                </a:solidFill>
                <a:latin typeface="Calibri"/>
                <a:cs typeface="Calibri"/>
                <a:sym typeface="Calibri"/>
              </a:endParaRPr>
            </a:p>
            <a:p>
              <a:pPr marL="171450" indent="-171450">
                <a:lnSpc>
                  <a:spcPct val="120000"/>
                </a:lnSpc>
                <a:buFontTx/>
                <a:buChar char="□"/>
              </a:pPr>
              <a:endParaRPr dirty="0"/>
            </a:p>
            <a:p>
              <a:pPr>
                <a:lnSpc>
                  <a:spcPct val="120000"/>
                </a:lnSpc>
                <a:spcBef>
                  <a:spcPts val="200"/>
                </a:spcBef>
                <a:buClr>
                  <a:srgbClr val="134187"/>
                </a:buClr>
                <a:buSzPts val="1100"/>
              </a:pPr>
              <a:endParaRPr dirty="0"/>
            </a:p>
          </p:txBody>
        </p:sp>
      </p:grpSp>
      <p:grpSp>
        <p:nvGrpSpPr>
          <p:cNvPr id="53" name="Google Shape;21;p1">
            <a:extLst>
              <a:ext uri="{FF2B5EF4-FFF2-40B4-BE49-F238E27FC236}">
                <a16:creationId xmlns:a16="http://schemas.microsoft.com/office/drawing/2014/main" id="{D14BADB9-6EA3-4587-A209-878C5FBB9CD0}"/>
              </a:ext>
            </a:extLst>
          </p:cNvPr>
          <p:cNvGrpSpPr/>
          <p:nvPr/>
        </p:nvGrpSpPr>
        <p:grpSpPr>
          <a:xfrm rot="21346442">
            <a:off x="2499060" y="4970381"/>
            <a:ext cx="2664670" cy="1718788"/>
            <a:chOff x="924694" y="1078873"/>
            <a:chExt cx="1984552" cy="575466"/>
          </a:xfrm>
        </p:grpSpPr>
        <p:sp>
          <p:nvSpPr>
            <p:cNvPr id="59" name="Google Shape;22;p1">
              <a:extLst>
                <a:ext uri="{FF2B5EF4-FFF2-40B4-BE49-F238E27FC236}">
                  <a16:creationId xmlns:a16="http://schemas.microsoft.com/office/drawing/2014/main" id="{3D1F7982-61AD-42B9-9DAE-DA5EFA9CF7CF}"/>
                </a:ext>
              </a:extLst>
            </p:cNvPr>
            <p:cNvSpPr/>
            <p:nvPr/>
          </p:nvSpPr>
          <p:spPr>
            <a:xfrm>
              <a:off x="924694" y="1123551"/>
              <a:ext cx="1984552" cy="530788"/>
            </a:xfrm>
            <a:prstGeom prst="rect">
              <a:avLst/>
            </a:prstGeom>
            <a:solidFill>
              <a:srgbClr val="E9F3FC"/>
            </a:solidFill>
            <a:ln>
              <a:noFill/>
            </a:ln>
            <a:effectLst>
              <a:outerShdw blurRad="24919" dist="106765" dir="2700000" algn="tl" rotWithShape="0">
                <a:srgbClr val="338BC6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23;p1">
              <a:extLst>
                <a:ext uri="{FF2B5EF4-FFF2-40B4-BE49-F238E27FC236}">
                  <a16:creationId xmlns:a16="http://schemas.microsoft.com/office/drawing/2014/main" id="{A41F6712-14A8-45FB-8C10-8667E74B8F16}"/>
                </a:ext>
              </a:extLst>
            </p:cNvPr>
            <p:cNvSpPr/>
            <p:nvPr/>
          </p:nvSpPr>
          <p:spPr>
            <a:xfrm rot="21387469">
              <a:off x="1495220" y="1078873"/>
              <a:ext cx="790733" cy="63180"/>
            </a:xfrm>
            <a:prstGeom prst="rect">
              <a:avLst/>
            </a:prstGeom>
            <a:solidFill>
              <a:srgbClr val="D0E4F6">
                <a:alpha val="86666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1" name="Google Shape;24;p1">
            <a:extLst>
              <a:ext uri="{FF2B5EF4-FFF2-40B4-BE49-F238E27FC236}">
                <a16:creationId xmlns:a16="http://schemas.microsoft.com/office/drawing/2014/main" id="{3748DD0A-A31C-4626-A4AC-2AA39E0237C7}"/>
              </a:ext>
            </a:extLst>
          </p:cNvPr>
          <p:cNvSpPr txBox="1"/>
          <p:nvPr/>
        </p:nvSpPr>
        <p:spPr>
          <a:xfrm rot="21313932">
            <a:off x="2511902" y="5100476"/>
            <a:ext cx="2712924" cy="2156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de-CH" sz="1100" b="1" dirty="0">
                <a:solidFill>
                  <a:srgbClr val="134187"/>
                </a:solidFill>
                <a:latin typeface="Calibri"/>
                <a:ea typeface="Calibri"/>
                <a:cs typeface="Calibri"/>
                <a:sym typeface="Calibri"/>
              </a:rPr>
              <a:t>Begutachtungsgegenstände: </a:t>
            </a:r>
            <a:r>
              <a:rPr lang="de-CH" sz="900" dirty="0">
                <a:solidFill>
                  <a:srgbClr val="134187"/>
                </a:solidFill>
                <a:latin typeface="Calibri"/>
                <a:ea typeface="Calibri"/>
                <a:cs typeface="Calibri"/>
                <a:sym typeface="Calibri"/>
              </a:rPr>
              <a:t>Was soll begutachtet werden und wie?</a:t>
            </a:r>
          </a:p>
          <a:p>
            <a:pPr>
              <a:lnSpc>
                <a:spcPct val="120000"/>
              </a:lnSpc>
            </a:pPr>
            <a:endParaRPr lang="de-CH" sz="900" dirty="0">
              <a:solidFill>
                <a:srgbClr val="13418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indent="-171450">
              <a:lnSpc>
                <a:spcPct val="120000"/>
              </a:lnSpc>
              <a:buFont typeface="Calibri" panose="020F0502020204030204" pitchFamily="34" charset="0"/>
              <a:buChar char="□"/>
            </a:pPr>
            <a:r>
              <a:rPr lang="de-CH" sz="900" dirty="0">
                <a:solidFill>
                  <a:srgbClr val="134187"/>
                </a:solidFill>
                <a:latin typeface="Calibri"/>
                <a:cs typeface="Calibri"/>
                <a:sym typeface="Calibri"/>
              </a:rPr>
              <a:t>Produkt/Prototyp</a:t>
            </a:r>
          </a:p>
          <a:p>
            <a:pPr marL="171450" indent="-171450">
              <a:lnSpc>
                <a:spcPct val="120000"/>
              </a:lnSpc>
              <a:buFont typeface="Calibri" panose="020F0502020204030204" pitchFamily="34" charset="0"/>
              <a:buChar char="□"/>
            </a:pPr>
            <a:r>
              <a:rPr lang="de-CH" sz="900" dirty="0">
                <a:solidFill>
                  <a:srgbClr val="134187"/>
                </a:solidFill>
                <a:latin typeface="Calibri"/>
                <a:cs typeface="Calibri"/>
                <a:sym typeface="Calibri"/>
              </a:rPr>
              <a:t>Prozess</a:t>
            </a:r>
          </a:p>
          <a:p>
            <a:pPr marL="171450" indent="-171450">
              <a:lnSpc>
                <a:spcPct val="120000"/>
              </a:lnSpc>
              <a:buFont typeface="Calibri" panose="020F0502020204030204" pitchFamily="34" charset="0"/>
              <a:buChar char="□"/>
            </a:pPr>
            <a:r>
              <a:rPr lang="de-CH" sz="900" dirty="0">
                <a:solidFill>
                  <a:srgbClr val="134187"/>
                </a:solidFill>
                <a:latin typeface="Calibri"/>
                <a:cs typeface="Calibri"/>
                <a:sym typeface="Calibri"/>
              </a:rPr>
              <a:t>Peer-Videointerview</a:t>
            </a:r>
          </a:p>
          <a:p>
            <a:pPr marL="171450" indent="-171450">
              <a:lnSpc>
                <a:spcPct val="120000"/>
              </a:lnSpc>
              <a:buFont typeface="Calibri" panose="020F0502020204030204" pitchFamily="34" charset="0"/>
              <a:buChar char="□"/>
            </a:pPr>
            <a:r>
              <a:rPr lang="de-CH" sz="900" dirty="0">
                <a:solidFill>
                  <a:srgbClr val="134187"/>
                </a:solidFill>
                <a:latin typeface="Calibri"/>
                <a:cs typeface="Calibri"/>
                <a:sym typeface="Calibri"/>
              </a:rPr>
              <a:t>Dokumentation</a:t>
            </a:r>
          </a:p>
          <a:p>
            <a:pPr marL="171450" indent="-171450">
              <a:lnSpc>
                <a:spcPct val="120000"/>
              </a:lnSpc>
              <a:buFont typeface="Calibri" panose="020F0502020204030204" pitchFamily="34" charset="0"/>
              <a:buChar char="□"/>
            </a:pPr>
            <a:r>
              <a:rPr lang="de-CH" sz="900" dirty="0">
                <a:solidFill>
                  <a:srgbClr val="134187"/>
                </a:solidFill>
                <a:latin typeface="Calibri"/>
                <a:cs typeface="Calibri"/>
                <a:sym typeface="Calibri"/>
              </a:rPr>
              <a:t>Pitch/Präsentation</a:t>
            </a:r>
          </a:p>
          <a:p>
            <a:pPr>
              <a:lnSpc>
                <a:spcPct val="120000"/>
              </a:lnSpc>
            </a:pPr>
            <a:endParaRPr dirty="0"/>
          </a:p>
          <a:p>
            <a:pPr>
              <a:lnSpc>
                <a:spcPct val="120000"/>
              </a:lnSpc>
              <a:spcBef>
                <a:spcPts val="200"/>
              </a:spcBef>
              <a:buClr>
                <a:srgbClr val="134187"/>
              </a:buClr>
              <a:buSzPts val="1100"/>
            </a:pPr>
            <a:endParaRPr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C013C2F-485A-4447-BA03-CAEB4FC4E4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88" b="98504" l="230" r="96083">
                        <a14:foregroundMark x1="28917" y1="9436" x2="63940" y2="4488"/>
                        <a14:foregroundMark x1="63940" y1="4488" x2="71659" y2="10472"/>
                        <a14:foregroundMark x1="76959" y1="39701" x2="99885" y2="77560"/>
                        <a14:foregroundMark x1="99885" y1="77560" x2="69700" y2="98964"/>
                        <a14:foregroundMark x1="69700" y1="98964" x2="42281" y2="86766"/>
                        <a14:foregroundMark x1="81452" y1="41657" x2="93548" y2="55121"/>
                        <a14:foregroundMark x1="92396" y1="53049" x2="96198" y2="84465"/>
                        <a14:foregroundMark x1="23502" y1="40852" x2="4839" y2="60299"/>
                        <a14:foregroundMark x1="43318" y1="97008" x2="21429" y2="96548"/>
                        <a14:foregroundMark x1="4263" y1="58688" x2="230" y2="76870"/>
                        <a14:foregroundMark x1="20968" y1="97699" x2="41244" y2="982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78895">
            <a:off x="494075" y="5284509"/>
            <a:ext cx="1351996" cy="135355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85394D1D16C09469920B40B1E39C315" ma:contentTypeVersion="13" ma:contentTypeDescription="Ein neues Dokument erstellen." ma:contentTypeScope="" ma:versionID="c64132c67494878ccd6c3da58a9fb38d">
  <xsd:schema xmlns:xsd="http://www.w3.org/2001/XMLSchema" xmlns:xs="http://www.w3.org/2001/XMLSchema" xmlns:p="http://schemas.microsoft.com/office/2006/metadata/properties" xmlns:ns2="ca2ec76c-33b5-41ae-b223-7106ebb35dff" xmlns:ns3="6dccc0e9-44df-49d4-93c9-1b9fc686f73f" targetNamespace="http://schemas.microsoft.com/office/2006/metadata/properties" ma:root="true" ma:fieldsID="b2fd984f5c2676f388450c52b13f99cd" ns2:_="" ns3:_="">
    <xsd:import namespace="ca2ec76c-33b5-41ae-b223-7106ebb35dff"/>
    <xsd:import namespace="6dccc0e9-44df-49d4-93c9-1b9fc686f73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2ec76c-33b5-41ae-b223-7106ebb35d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cc0e9-44df-49d4-93c9-1b9fc686f73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DD52BD-5A34-4FEA-990A-A33144A41196}">
  <ds:schemaRefs>
    <ds:schemaRef ds:uri="http://purl.org/dc/dcmitype/"/>
    <ds:schemaRef ds:uri="http://purl.org/dc/terms/"/>
    <ds:schemaRef ds:uri="6dccc0e9-44df-49d4-93c9-1b9fc686f73f"/>
    <ds:schemaRef ds:uri="http://schemas.microsoft.com/office/infopath/2007/PartnerControls"/>
    <ds:schemaRef ds:uri="http://purl.org/dc/elements/1.1/"/>
    <ds:schemaRef ds:uri="http://www.w3.org/XML/1998/namespace"/>
    <ds:schemaRef ds:uri="ca2ec76c-33b5-41ae-b223-7106ebb35dff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CB0EE580-D10B-43E1-A257-37774E6695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CE5345-1F5A-4932-8DE7-35DFBD2F6E6F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</Words>
  <Application>Microsoft Office PowerPoint</Application>
  <PresentationFormat>A4-Papier (210 x 297 mm)</PresentationFormat>
  <Paragraphs>21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Maurer Björn</dc:creator>
  <cp:lastModifiedBy>Bürgisser Alex</cp:lastModifiedBy>
  <cp:revision>1</cp:revision>
  <dcterms:created xsi:type="dcterms:W3CDTF">2021-09-03T11:39:10Z</dcterms:created>
  <dcterms:modified xsi:type="dcterms:W3CDTF">2022-01-03T12:14:06Z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0x010100285394D1D16C09469920B40B1E39C315</vt:lpwstr>
  </property>
</Properties>
</file>