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9"/>
  </p:notesMasterIdLst>
  <p:sldIdLst>
    <p:sldId id="257" r:id="rId5"/>
    <p:sldId id="258" r:id="rId6"/>
    <p:sldId id="260" r:id="rId7"/>
    <p:sldId id="261" r:id="rId8"/>
  </p:sldIdLst>
  <p:sldSz cx="7559675" cy="5327650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36" roundtripDataSignature="AMtx7mjanlUPw6doWpCEB9QuRjsqOqfq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E6B"/>
    <a:srgbClr val="EAF3FB"/>
    <a:srgbClr val="ADCFCF"/>
    <a:srgbClr val="124188"/>
    <a:srgbClr val="FFF5E8"/>
    <a:srgbClr val="FFF1BD"/>
    <a:srgbClr val="B9CCE7"/>
    <a:srgbClr val="ACC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719"/>
  </p:normalViewPr>
  <p:slideViewPr>
    <p:cSldViewPr snapToGrid="0">
      <p:cViewPr varScale="1">
        <p:scale>
          <a:sx n="181" d="100"/>
          <a:sy n="181" d="100"/>
        </p:scale>
        <p:origin x="5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36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30525" y="857250"/>
            <a:ext cx="328295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39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userDrawn="1">
  <p:cSld name="Titelfoli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8A4C485F-C322-614F-BA71-B335430CC81D}"/>
              </a:ext>
            </a:extLst>
          </p:cNvPr>
          <p:cNvSpPr/>
          <p:nvPr userDrawn="1"/>
        </p:nvSpPr>
        <p:spPr>
          <a:xfrm rot="21403102">
            <a:off x="2357031" y="125505"/>
            <a:ext cx="2199395" cy="3775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raphik Medium" panose="020B0503030202060203" pitchFamily="34" charset="77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6BE460-F5A1-F94D-8BA4-1997A53F026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 rot="21382004">
            <a:off x="2358843" y="115922"/>
            <a:ext cx="2206049" cy="377825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Fach eingeben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F14D1AC-45CC-3243-8849-A28B9CFFC1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642" y="211602"/>
            <a:ext cx="2121106" cy="31190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rgbClr val="286E6B"/>
                </a:solidFill>
              </a:defRPr>
            </a:lvl1pPr>
          </a:lstStyle>
          <a:p>
            <a:pPr lvl="0"/>
            <a:r>
              <a:rPr lang="de-DE" dirty="0"/>
              <a:t>Thema eingeben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6EBB58C-08B3-3643-9607-F8D34E43AF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6152" y="814664"/>
            <a:ext cx="4491865" cy="444362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Making-Challenge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1FD44CF-88C4-C744-B3E1-F2A2DFB306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6152" y="1431304"/>
            <a:ext cx="5805488" cy="1079983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155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Kurzer Einleitungstext, in dem erklärt wird, worum es in der Challenge geht, was gemacht, entwickelt, erfunden werden darf.</a:t>
            </a:r>
          </a:p>
        </p:txBody>
      </p:sp>
      <p:sp>
        <p:nvSpPr>
          <p:cNvPr id="12" name="Google Shape;22;p1">
            <a:extLst>
              <a:ext uri="{FF2B5EF4-FFF2-40B4-BE49-F238E27FC236}">
                <a16:creationId xmlns:a16="http://schemas.microsoft.com/office/drawing/2014/main" id="{E2A42B70-7C82-FB47-95C4-C87028E0DD15}"/>
              </a:ext>
            </a:extLst>
          </p:cNvPr>
          <p:cNvSpPr/>
          <p:nvPr userDrawn="1"/>
        </p:nvSpPr>
        <p:spPr>
          <a:xfrm rot="158828">
            <a:off x="3669382" y="2255696"/>
            <a:ext cx="3175079" cy="2867642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13" name="Google Shape;23;p1">
            <a:extLst>
              <a:ext uri="{FF2B5EF4-FFF2-40B4-BE49-F238E27FC236}">
                <a16:creationId xmlns:a16="http://schemas.microsoft.com/office/drawing/2014/main" id="{73B8DF06-8F80-C14C-A4B0-AE54625CC23E}"/>
              </a:ext>
            </a:extLst>
          </p:cNvPr>
          <p:cNvSpPr/>
          <p:nvPr userDrawn="1"/>
        </p:nvSpPr>
        <p:spPr>
          <a:xfrm rot="21546297">
            <a:off x="5295931" y="2114040"/>
            <a:ext cx="108449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57D2891-7A88-AE42-9615-A87679DB20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58071">
            <a:off x="3759222" y="2345025"/>
            <a:ext cx="3024499" cy="2738908"/>
          </a:xfrm>
          <a:prstGeom prst="rect">
            <a:avLst/>
          </a:prstGeom>
        </p:spPr>
        <p:txBody>
          <a:bodyPr/>
          <a:lstStyle>
            <a:lvl1pPr marL="285750" indent="-285750">
              <a:spcAft>
                <a:spcPts val="600"/>
              </a:spcAft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1pPr>
            <a:lvl2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2pPr>
            <a:lvl3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3pPr>
            <a:lvl4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4pPr>
            <a:lvl5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5pPr>
          </a:lstStyle>
          <a:p>
            <a:pPr lvl="0"/>
            <a:r>
              <a:rPr lang="de-DE" dirty="0"/>
              <a:t>Hier Hinweise zur Durchführung eingeben.</a:t>
            </a:r>
          </a:p>
          <a:p>
            <a:pPr lvl="0"/>
            <a:r>
              <a:rPr lang="de-DE" dirty="0"/>
              <a:t>Das sind mehrere </a:t>
            </a:r>
            <a:r>
              <a:rPr lang="de-DE" dirty="0" err="1"/>
              <a:t>Bulletpoints</a:t>
            </a:r>
            <a:r>
              <a:rPr lang="de-DE" dirty="0"/>
              <a:t> mit einem kleinen Absatz.</a:t>
            </a:r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5E85A0D-866C-AF48-8489-47D6B6A240AB}"/>
              </a:ext>
            </a:extLst>
          </p:cNvPr>
          <p:cNvSpPr/>
          <p:nvPr userDrawn="1"/>
        </p:nvSpPr>
        <p:spPr>
          <a:xfrm rot="21442065">
            <a:off x="332750" y="2268060"/>
            <a:ext cx="2752350" cy="2752350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82" dirty="0"/>
          </a:p>
        </p:txBody>
      </p:sp>
      <p:sp>
        <p:nvSpPr>
          <p:cNvPr id="17" name="Google Shape;23;p1">
            <a:extLst>
              <a:ext uri="{FF2B5EF4-FFF2-40B4-BE49-F238E27FC236}">
                <a16:creationId xmlns:a16="http://schemas.microsoft.com/office/drawing/2014/main" id="{621ED5DB-68B3-7748-84BD-FFCBADFE4F90}"/>
              </a:ext>
            </a:extLst>
          </p:cNvPr>
          <p:cNvSpPr/>
          <p:nvPr userDrawn="1"/>
        </p:nvSpPr>
        <p:spPr>
          <a:xfrm rot="21546297">
            <a:off x="1202436" y="2130615"/>
            <a:ext cx="776934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A4D99FD1-C0B5-FE4E-83B5-037F5EF07A5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21417333">
            <a:off x="523875" y="2425702"/>
            <a:ext cx="2378075" cy="2238375"/>
          </a:xfrm>
          <a:prstGeom prst="rect">
            <a:avLst/>
          </a:prstGeom>
          <a:effectLst>
            <a:innerShdw blurRad="27277" dist="127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de-DE" dirty="0"/>
              <a:t>Hier ein Quadratisches Bild eingeben; dann entsteht ein Polaroid Effekt.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E44A03AF-D285-3748-8163-B3E268513B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4544" y="96044"/>
            <a:ext cx="914400" cy="914400"/>
          </a:xfrm>
          <a:prstGeom prst="rect">
            <a:avLst/>
          </a:prstGeom>
        </p:spPr>
        <p:txBody>
          <a:bodyPr/>
          <a:lstStyle>
            <a:lvl2pPr>
              <a:defRPr sz="1800">
                <a:solidFill>
                  <a:srgbClr val="286E6B"/>
                </a:solidFill>
              </a:defRPr>
            </a:lvl2pPr>
          </a:lstStyle>
          <a:p>
            <a:pPr lvl="1"/>
            <a:r>
              <a:rPr lang="de-DE" dirty="0"/>
              <a:t>Min. </a:t>
            </a:r>
            <a:r>
              <a:rPr lang="de-DE" dirty="0" err="1"/>
              <a:t>eing</a:t>
            </a:r>
            <a:r>
              <a:rPr lang="de-DE" dirty="0"/>
              <a:t>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F7E877A4-0C6F-9B42-99BE-58B3A8FFE7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7136296" cy="5327650"/>
          </a:xfrm>
          <a:prstGeom prst="rect">
            <a:avLst/>
          </a:prstGeom>
        </p:spPr>
      </p:pic>
      <p:sp>
        <p:nvSpPr>
          <p:cNvPr id="6" name="Google Shape;22;p1">
            <a:extLst>
              <a:ext uri="{FF2B5EF4-FFF2-40B4-BE49-F238E27FC236}">
                <a16:creationId xmlns:a16="http://schemas.microsoft.com/office/drawing/2014/main" id="{9757E3B9-1993-744F-A121-FE21ACD48B26}"/>
              </a:ext>
            </a:extLst>
          </p:cNvPr>
          <p:cNvSpPr/>
          <p:nvPr userDrawn="1"/>
        </p:nvSpPr>
        <p:spPr>
          <a:xfrm rot="21367760">
            <a:off x="255857" y="288095"/>
            <a:ext cx="2586134" cy="2867642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448E1A90-1085-3042-8308-178EB1319C75}"/>
              </a:ext>
            </a:extLst>
          </p:cNvPr>
          <p:cNvSpPr/>
          <p:nvPr userDrawn="1"/>
        </p:nvSpPr>
        <p:spPr>
          <a:xfrm rot="21155229">
            <a:off x="1749866" y="207754"/>
            <a:ext cx="64825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A63C0706-48EF-B041-914D-CE52EED063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21367003">
            <a:off x="259856" y="814289"/>
            <a:ext cx="2392608" cy="381648"/>
          </a:xfrm>
          <a:prstGeom prst="rect">
            <a:avLst/>
          </a:prstGeom>
        </p:spPr>
        <p:txBody>
          <a:bodyPr/>
          <a:lstStyle>
            <a:lvl1pPr marL="285750" indent="-285750">
              <a:spcAft>
                <a:spcPts val="600"/>
              </a:spcAft>
              <a:buFont typeface="Wingdings" pitchFamily="2" charset="2"/>
              <a:buChar char="§"/>
              <a:defRPr sz="1400" b="0">
                <a:solidFill>
                  <a:srgbClr val="286E6B"/>
                </a:solidFill>
              </a:defRPr>
            </a:lvl1pPr>
            <a:lvl2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2pPr>
            <a:lvl3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3pPr>
            <a:lvl4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4pPr>
            <a:lvl5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5pPr>
          </a:lstStyle>
          <a:p>
            <a:pPr lvl="0"/>
            <a:r>
              <a:rPr lang="de-DE" dirty="0"/>
              <a:t>Hier eingeben, welches Material benötigt wird.</a:t>
            </a:r>
          </a:p>
          <a:p>
            <a:pPr lvl="0"/>
            <a:r>
              <a:rPr lang="de-DE" dirty="0"/>
              <a:t>Das sind mehrere </a:t>
            </a:r>
            <a:r>
              <a:rPr lang="de-DE" dirty="0" err="1"/>
              <a:t>Bulletpoints</a:t>
            </a:r>
            <a:endParaRPr lang="de-DE" dirty="0"/>
          </a:p>
        </p:txBody>
      </p:sp>
      <p:sp>
        <p:nvSpPr>
          <p:cNvPr id="10" name="Google Shape;22;p1">
            <a:extLst>
              <a:ext uri="{FF2B5EF4-FFF2-40B4-BE49-F238E27FC236}">
                <a16:creationId xmlns:a16="http://schemas.microsoft.com/office/drawing/2014/main" id="{58B39384-780E-E74D-865B-DE515A8476BC}"/>
              </a:ext>
            </a:extLst>
          </p:cNvPr>
          <p:cNvSpPr/>
          <p:nvPr userDrawn="1"/>
        </p:nvSpPr>
        <p:spPr>
          <a:xfrm rot="164949">
            <a:off x="3668973" y="282273"/>
            <a:ext cx="3099356" cy="2550725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11" name="Google Shape;23;p1">
            <a:extLst>
              <a:ext uri="{FF2B5EF4-FFF2-40B4-BE49-F238E27FC236}">
                <a16:creationId xmlns:a16="http://schemas.microsoft.com/office/drawing/2014/main" id="{FD173B81-3358-EE44-8BA2-FB015DB28258}"/>
              </a:ext>
            </a:extLst>
          </p:cNvPr>
          <p:cNvSpPr/>
          <p:nvPr userDrawn="1"/>
        </p:nvSpPr>
        <p:spPr>
          <a:xfrm rot="21155229">
            <a:off x="5155678" y="189443"/>
            <a:ext cx="64825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E93B9701-EE7A-344B-94BF-5F09C0395A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164192">
            <a:off x="3720595" y="740069"/>
            <a:ext cx="3054193" cy="381648"/>
          </a:xfrm>
          <a:prstGeom prst="rect">
            <a:avLst/>
          </a:prstGeom>
        </p:spPr>
        <p:txBody>
          <a:bodyPr/>
          <a:lstStyle>
            <a:lvl1pPr marL="285750" indent="-285750">
              <a:spcAft>
                <a:spcPts val="600"/>
              </a:spcAft>
              <a:buFont typeface="Wingdings" pitchFamily="2" charset="2"/>
              <a:buChar char="§"/>
              <a:defRPr sz="1400" b="0">
                <a:solidFill>
                  <a:srgbClr val="286E6B"/>
                </a:solidFill>
              </a:defRPr>
            </a:lvl1pPr>
            <a:lvl2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2pPr>
            <a:lvl3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3pPr>
            <a:lvl4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4pPr>
            <a:lvl5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5pPr>
          </a:lstStyle>
          <a:p>
            <a:pPr lvl="0"/>
            <a:r>
              <a:rPr lang="de-DE" dirty="0"/>
              <a:t>Hier eingeben, welches Material benötigt wird.</a:t>
            </a:r>
          </a:p>
          <a:p>
            <a:pPr lvl="0"/>
            <a:r>
              <a:rPr lang="de-DE" dirty="0"/>
              <a:t>Das sind mehrere </a:t>
            </a:r>
            <a:r>
              <a:rPr lang="de-DE" dirty="0" err="1"/>
              <a:t>Bulletpoints</a:t>
            </a:r>
            <a:endParaRPr lang="de-DE" dirty="0"/>
          </a:p>
        </p:txBody>
      </p:sp>
      <p:sp>
        <p:nvSpPr>
          <p:cNvPr id="14" name="Textplatzhalter 14">
            <a:extLst>
              <a:ext uri="{FF2B5EF4-FFF2-40B4-BE49-F238E27FC236}">
                <a16:creationId xmlns:a16="http://schemas.microsoft.com/office/drawing/2014/main" id="{8AEB6CF3-AA0F-054C-9499-8CD111ACF3B2}"/>
              </a:ext>
            </a:extLst>
          </p:cNvPr>
          <p:cNvSpPr txBox="1">
            <a:spLocks/>
          </p:cNvSpPr>
          <p:nvPr userDrawn="1"/>
        </p:nvSpPr>
        <p:spPr>
          <a:xfrm rot="164192">
            <a:off x="3754098" y="304083"/>
            <a:ext cx="2392608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None/>
              <a:defRPr sz="1800" b="1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/>
              <a:t>Weitertüfteln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E2E304CB-7206-9746-9663-208796179829}"/>
              </a:ext>
            </a:extLst>
          </p:cNvPr>
          <p:cNvSpPr txBox="1">
            <a:spLocks/>
          </p:cNvSpPr>
          <p:nvPr userDrawn="1"/>
        </p:nvSpPr>
        <p:spPr>
          <a:xfrm rot="21351904">
            <a:off x="196637" y="394797"/>
            <a:ext cx="1161128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None/>
              <a:defRPr sz="1800" b="1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/>
              <a:t>Material</a:t>
            </a:r>
          </a:p>
        </p:txBody>
      </p:sp>
      <p:sp>
        <p:nvSpPr>
          <p:cNvPr id="16" name="Google Shape;22;p1">
            <a:extLst>
              <a:ext uri="{FF2B5EF4-FFF2-40B4-BE49-F238E27FC236}">
                <a16:creationId xmlns:a16="http://schemas.microsoft.com/office/drawing/2014/main" id="{0D2FCCB5-04BB-474F-B179-D2CDEA84AA28}"/>
              </a:ext>
            </a:extLst>
          </p:cNvPr>
          <p:cNvSpPr/>
          <p:nvPr userDrawn="1"/>
        </p:nvSpPr>
        <p:spPr>
          <a:xfrm>
            <a:off x="1927460" y="3300643"/>
            <a:ext cx="4226993" cy="1759397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17" name="Google Shape;23;p1">
            <a:extLst>
              <a:ext uri="{FF2B5EF4-FFF2-40B4-BE49-F238E27FC236}">
                <a16:creationId xmlns:a16="http://schemas.microsoft.com/office/drawing/2014/main" id="{C65E13B0-E2D0-434C-9A74-000F2981EA3C}"/>
              </a:ext>
            </a:extLst>
          </p:cNvPr>
          <p:cNvSpPr/>
          <p:nvPr userDrawn="1"/>
        </p:nvSpPr>
        <p:spPr>
          <a:xfrm rot="21387469">
            <a:off x="3460746" y="3274421"/>
            <a:ext cx="64825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FD3AB3D6-B2BC-A246-897C-EF569297F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599243">
            <a:off x="1970735" y="3747316"/>
            <a:ext cx="4105379" cy="381648"/>
          </a:xfrm>
          <a:prstGeom prst="rect">
            <a:avLst/>
          </a:prstGeom>
        </p:spPr>
        <p:txBody>
          <a:bodyPr/>
          <a:lstStyle>
            <a:lvl1pPr marL="285750" indent="-285750">
              <a:spcAft>
                <a:spcPts val="600"/>
              </a:spcAft>
              <a:buFont typeface="Wingdings" pitchFamily="2" charset="2"/>
              <a:buChar char="§"/>
              <a:defRPr sz="1400" b="0">
                <a:solidFill>
                  <a:srgbClr val="286E6B"/>
                </a:solidFill>
              </a:defRPr>
            </a:lvl1pPr>
            <a:lvl2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2pPr>
            <a:lvl3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3pPr>
            <a:lvl4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4pPr>
            <a:lvl5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5pPr>
          </a:lstStyle>
          <a:p>
            <a:pPr lvl="0"/>
            <a:r>
              <a:rPr lang="de-DE" dirty="0"/>
              <a:t>Hier eingeben, welches Material benötigt wird.</a:t>
            </a:r>
          </a:p>
          <a:p>
            <a:pPr lvl="0"/>
            <a:r>
              <a:rPr lang="de-DE" dirty="0"/>
              <a:t>Das sind mehrere </a:t>
            </a:r>
            <a:r>
              <a:rPr lang="de-DE" dirty="0" err="1"/>
              <a:t>Bulletpoints</a:t>
            </a:r>
            <a:endParaRPr lang="de-DE" dirty="0"/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BA09AF63-C75F-5E47-A427-1A3A05DCBBAB}"/>
              </a:ext>
            </a:extLst>
          </p:cNvPr>
          <p:cNvSpPr txBox="1">
            <a:spLocks/>
          </p:cNvSpPr>
          <p:nvPr userDrawn="1"/>
        </p:nvSpPr>
        <p:spPr>
          <a:xfrm rot="21584144">
            <a:off x="1971563" y="3334202"/>
            <a:ext cx="2158790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None/>
              <a:defRPr sz="1800" b="1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/>
              <a:t>Tipps und Tricks</a:t>
            </a:r>
          </a:p>
        </p:txBody>
      </p:sp>
    </p:spTree>
    <p:extLst>
      <p:ext uri="{BB962C8B-B14F-4D97-AF65-F5344CB8AC3E}">
        <p14:creationId xmlns:p14="http://schemas.microsoft.com/office/powerpoint/2010/main" val="106264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47E07FA9-8B9B-594C-9971-39E068CE0228}"/>
              </a:ext>
            </a:extLst>
          </p:cNvPr>
          <p:cNvSpPr/>
          <p:nvPr userDrawn="1"/>
        </p:nvSpPr>
        <p:spPr>
          <a:xfrm rot="21403102">
            <a:off x="2357031" y="125505"/>
            <a:ext cx="2199395" cy="3775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raphik Medium" panose="020B0503030202060203" pitchFamily="34" charset="77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9765A4A-C2EF-4B4F-9B3A-CADDAE894A6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 rot="21382004">
            <a:off x="2358843" y="115922"/>
            <a:ext cx="2206049" cy="377825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Fach eingeben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7714D2CB-EFDE-DE4B-A478-D630B9C815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642" y="211602"/>
            <a:ext cx="2121106" cy="31190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rgbClr val="286E6B"/>
                </a:solidFill>
              </a:defRPr>
            </a:lvl1pPr>
          </a:lstStyle>
          <a:p>
            <a:pPr lvl="0"/>
            <a:r>
              <a:rPr lang="de-DE" dirty="0"/>
              <a:t>Thema eingeben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BFB78213-1919-724C-A9AB-DEAD4EC9D8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6152" y="814664"/>
            <a:ext cx="4491865" cy="444362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Making-Challenge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FB6BC23E-2EBD-6B4D-B4B3-246DE2BF27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6152" y="1431304"/>
            <a:ext cx="5805488" cy="1079983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155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Kurzer Einleitungstext, in dem erklärt wird, worum es in der Challenge geht, was gemacht, entwickelt, erfunden werden darf.</a:t>
            </a:r>
          </a:p>
        </p:txBody>
      </p:sp>
      <p:sp>
        <p:nvSpPr>
          <p:cNvPr id="9" name="Google Shape;22;p1">
            <a:extLst>
              <a:ext uri="{FF2B5EF4-FFF2-40B4-BE49-F238E27FC236}">
                <a16:creationId xmlns:a16="http://schemas.microsoft.com/office/drawing/2014/main" id="{EE3569DE-E10D-B74C-BF45-D19CCE6C8F34}"/>
              </a:ext>
            </a:extLst>
          </p:cNvPr>
          <p:cNvSpPr/>
          <p:nvPr userDrawn="1"/>
        </p:nvSpPr>
        <p:spPr>
          <a:xfrm rot="21448058">
            <a:off x="3669382" y="2255696"/>
            <a:ext cx="3175079" cy="2867642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10" name="Google Shape;23;p1">
            <a:extLst>
              <a:ext uri="{FF2B5EF4-FFF2-40B4-BE49-F238E27FC236}">
                <a16:creationId xmlns:a16="http://schemas.microsoft.com/office/drawing/2014/main" id="{935885FF-32F8-494C-9D90-26B63352327D}"/>
              </a:ext>
            </a:extLst>
          </p:cNvPr>
          <p:cNvSpPr/>
          <p:nvPr userDrawn="1"/>
        </p:nvSpPr>
        <p:spPr>
          <a:xfrm rot="21235527">
            <a:off x="3428314" y="2220850"/>
            <a:ext cx="652072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11" name="Textplatzhalter 14">
            <a:extLst>
              <a:ext uri="{FF2B5EF4-FFF2-40B4-BE49-F238E27FC236}">
                <a16:creationId xmlns:a16="http://schemas.microsoft.com/office/drawing/2014/main" id="{71987F0F-A632-C241-A7A0-84E77AF93A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447301">
            <a:off x="3756569" y="2344963"/>
            <a:ext cx="3024499" cy="2854325"/>
          </a:xfrm>
          <a:prstGeom prst="rect">
            <a:avLst/>
          </a:prstGeom>
        </p:spPr>
        <p:txBody>
          <a:bodyPr/>
          <a:lstStyle>
            <a:lvl1pPr marL="285750" indent="-285750">
              <a:spcAft>
                <a:spcPts val="600"/>
              </a:spcAft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1pPr>
            <a:lvl2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2pPr>
            <a:lvl3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3pPr>
            <a:lvl4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4pPr>
            <a:lvl5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5pPr>
          </a:lstStyle>
          <a:p>
            <a:pPr lvl="0"/>
            <a:r>
              <a:rPr lang="de-DE" dirty="0"/>
              <a:t>Hier Hinweise zur Durchführung eingeben.</a:t>
            </a:r>
          </a:p>
          <a:p>
            <a:pPr lvl="0"/>
            <a:r>
              <a:rPr lang="de-DE" dirty="0"/>
              <a:t>Das sind mehrere </a:t>
            </a:r>
            <a:r>
              <a:rPr lang="de-DE" dirty="0" err="1"/>
              <a:t>Bulletpoints</a:t>
            </a:r>
            <a:r>
              <a:rPr lang="de-DE" dirty="0"/>
              <a:t> mit einem kleinen Absatz.</a:t>
            </a:r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B0D0229-DCB2-AD46-837A-B84AAA0A6FC6}"/>
              </a:ext>
            </a:extLst>
          </p:cNvPr>
          <p:cNvSpPr/>
          <p:nvPr userDrawn="1"/>
        </p:nvSpPr>
        <p:spPr>
          <a:xfrm rot="242090">
            <a:off x="332750" y="2268060"/>
            <a:ext cx="2752350" cy="2752350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82" dirty="0"/>
          </a:p>
        </p:txBody>
      </p:sp>
      <p:sp>
        <p:nvSpPr>
          <p:cNvPr id="13" name="Google Shape;23;p1">
            <a:extLst>
              <a:ext uri="{FF2B5EF4-FFF2-40B4-BE49-F238E27FC236}">
                <a16:creationId xmlns:a16="http://schemas.microsoft.com/office/drawing/2014/main" id="{90D2DCF6-C2D9-1749-8736-CEDFE1025EF8}"/>
              </a:ext>
            </a:extLst>
          </p:cNvPr>
          <p:cNvSpPr/>
          <p:nvPr userDrawn="1"/>
        </p:nvSpPr>
        <p:spPr>
          <a:xfrm rot="346322">
            <a:off x="1202436" y="2130615"/>
            <a:ext cx="776934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7BFC25BC-929C-AA41-A16A-7A19B1DCB1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222607">
            <a:off x="428660" y="2361359"/>
            <a:ext cx="2573036" cy="2582427"/>
          </a:xfrm>
          <a:prstGeom prst="rect">
            <a:avLst/>
          </a:prstGeom>
        </p:spPr>
        <p:txBody>
          <a:bodyPr/>
          <a:lstStyle>
            <a:lvl1pPr marL="285750" indent="-285750">
              <a:spcAft>
                <a:spcPts val="600"/>
              </a:spcAft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1pPr>
            <a:lvl2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2pPr>
            <a:lvl3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3pPr>
            <a:lvl4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4pPr>
            <a:lvl5pPr marL="285750" indent="-285750">
              <a:buFont typeface="Wingdings" pitchFamily="2" charset="2"/>
              <a:buChar char="§"/>
              <a:defRPr sz="1400">
                <a:solidFill>
                  <a:srgbClr val="286E6B"/>
                </a:solidFill>
              </a:defRPr>
            </a:lvl5pPr>
          </a:lstStyle>
          <a:p>
            <a:pPr lvl="0"/>
            <a:r>
              <a:rPr lang="de-DE" dirty="0"/>
              <a:t>Hier Hinweise zur Durchführung eingeben.</a:t>
            </a:r>
          </a:p>
          <a:p>
            <a:pPr lvl="0"/>
            <a:r>
              <a:rPr lang="de-DE" dirty="0"/>
              <a:t>Das sind mehrere </a:t>
            </a:r>
            <a:r>
              <a:rPr lang="de-DE" dirty="0" err="1"/>
              <a:t>Bulletpoints</a:t>
            </a:r>
            <a:r>
              <a:rPr lang="de-DE" dirty="0"/>
              <a:t> mit einem kleinen Absatz.</a:t>
            </a:r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  <p:sp>
        <p:nvSpPr>
          <p:cNvPr id="16" name="Textplatzhalter 22">
            <a:extLst>
              <a:ext uri="{FF2B5EF4-FFF2-40B4-BE49-F238E27FC236}">
                <a16:creationId xmlns:a16="http://schemas.microsoft.com/office/drawing/2014/main" id="{C2659D15-2D85-614C-85BE-AEF1F7B1F6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4544" y="96044"/>
            <a:ext cx="914400" cy="914400"/>
          </a:xfrm>
          <a:prstGeom prst="rect">
            <a:avLst/>
          </a:prstGeom>
        </p:spPr>
        <p:txBody>
          <a:bodyPr/>
          <a:lstStyle>
            <a:lvl2pPr>
              <a:defRPr sz="1800">
                <a:solidFill>
                  <a:srgbClr val="286E6B"/>
                </a:solidFill>
              </a:defRPr>
            </a:lvl2pPr>
          </a:lstStyle>
          <a:p>
            <a:pPr lvl="1"/>
            <a:r>
              <a:rPr lang="de-DE" dirty="0"/>
              <a:t>Min. </a:t>
            </a:r>
            <a:r>
              <a:rPr lang="de-DE" dirty="0" err="1"/>
              <a:t>eing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93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preserve="1" userDrawn="1">
  <p:cSld name="2_Titelfoli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8A4C485F-C322-614F-BA71-B335430CC81D}"/>
              </a:ext>
            </a:extLst>
          </p:cNvPr>
          <p:cNvSpPr/>
          <p:nvPr userDrawn="1"/>
        </p:nvSpPr>
        <p:spPr>
          <a:xfrm rot="21403102">
            <a:off x="2357031" y="125505"/>
            <a:ext cx="2199395" cy="3775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raphik Medium" panose="020B0503030202060203" pitchFamily="34" charset="77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6BE460-F5A1-F94D-8BA4-1997A53F026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 rot="21382004">
            <a:off x="2358843" y="115922"/>
            <a:ext cx="2206049" cy="377825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Fach eingeben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F14D1AC-45CC-3243-8849-A28B9CFFC1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642" y="211602"/>
            <a:ext cx="2121106" cy="31190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rgbClr val="286E6B"/>
                </a:solidFill>
              </a:defRPr>
            </a:lvl1pPr>
          </a:lstStyle>
          <a:p>
            <a:pPr lvl="0"/>
            <a:r>
              <a:rPr lang="de-DE" dirty="0"/>
              <a:t>Thema eingeben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6EBB58C-08B3-3643-9607-F8D34E43AF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6152" y="814664"/>
            <a:ext cx="4491865" cy="444362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Making-Challenge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1FD44CF-88C4-C744-B3E1-F2A2DFB306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6152" y="1431304"/>
            <a:ext cx="5805488" cy="1079983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155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Kurzer Einleitungstext, in dem erklärt wird, worum es in der Challenge geht, was gemacht, entwickelt, erfunden werden darf.</a:t>
            </a:r>
          </a:p>
        </p:txBody>
      </p:sp>
      <p:sp>
        <p:nvSpPr>
          <p:cNvPr id="14" name="Textplatzhalter 22">
            <a:extLst>
              <a:ext uri="{FF2B5EF4-FFF2-40B4-BE49-F238E27FC236}">
                <a16:creationId xmlns:a16="http://schemas.microsoft.com/office/drawing/2014/main" id="{7670E8AC-F796-EF41-8A09-49768BDE76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4544" y="96044"/>
            <a:ext cx="914400" cy="914400"/>
          </a:xfrm>
          <a:prstGeom prst="rect">
            <a:avLst/>
          </a:prstGeom>
        </p:spPr>
        <p:txBody>
          <a:bodyPr/>
          <a:lstStyle>
            <a:lvl2pPr>
              <a:defRPr sz="1800">
                <a:solidFill>
                  <a:srgbClr val="286E6B"/>
                </a:solidFill>
              </a:defRPr>
            </a:lvl2pPr>
          </a:lstStyle>
          <a:p>
            <a:pPr lvl="1"/>
            <a:r>
              <a:rPr lang="de-DE" dirty="0"/>
              <a:t>Min. </a:t>
            </a:r>
            <a:r>
              <a:rPr lang="de-DE" dirty="0" err="1"/>
              <a:t>eing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87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1F35A498-1F01-624D-B6A0-330C0A5C2E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7136296" cy="53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20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9D145E1-9D81-3046-9A76-0468692EF6C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97" y="0"/>
            <a:ext cx="7559177" cy="532765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287360A-E16A-6B42-A0A6-021015A6F0B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-16978"/>
            <a:ext cx="7136297" cy="5344628"/>
          </a:xfrm>
          <a:prstGeom prst="rect">
            <a:avLst/>
          </a:prstGeom>
        </p:spPr>
      </p:pic>
      <p:pic>
        <p:nvPicPr>
          <p:cNvPr id="5" name="Grafik 4" descr="Stoppuhr mit einfarbiger Füllung">
            <a:extLst>
              <a:ext uri="{FF2B5EF4-FFF2-40B4-BE49-F238E27FC236}">
                <a16:creationId xmlns:a16="http://schemas.microsoft.com/office/drawing/2014/main" id="{6358A5B5-CD1F-734A-A0A3-7F6D24F5AB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08606" y="49967"/>
            <a:ext cx="420092" cy="42009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1" r:id="rId4"/>
    <p:sldLayoutId id="214748366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9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E993F9A-99D2-A843-B8EE-59271151AB4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775637-C652-5040-89BB-3FA6A8D2C8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857D259-1E49-654D-A5EE-39C05A1633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1F41637-1E08-9C41-A2A6-46B29F16B4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BDBF091-4A7B-8F49-BF29-AA7EBCADB7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D66DA17C-FBCA-A147-B3CA-415AFD907C4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D7999AD-F9F0-0D49-A10F-7609CFA0B6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7276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945A8CC-F3EB-5A47-9E88-92E5F32F91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60329B-88B1-924F-8DD7-C07A6C4311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C44CE8-113C-B243-88D4-560BE7E706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594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4FE5FDB-465E-DB4F-AE6A-B7C6D40CF60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7532E2-A3DD-6444-B1B1-5B8A6096F9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254DEE-FC69-8441-96E2-E755E98C50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085088F-79E4-9240-82CB-0945A20C41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7E3312C-54FE-BF4C-A794-1E08DD8E11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Google Shape;22;p1">
            <a:extLst>
              <a:ext uri="{FF2B5EF4-FFF2-40B4-BE49-F238E27FC236}">
                <a16:creationId xmlns:a16="http://schemas.microsoft.com/office/drawing/2014/main" id="{CE49E5B8-834D-3146-8E67-34D0DA811226}"/>
              </a:ext>
            </a:extLst>
          </p:cNvPr>
          <p:cNvSpPr/>
          <p:nvPr/>
        </p:nvSpPr>
        <p:spPr>
          <a:xfrm rot="158828">
            <a:off x="343597" y="2299733"/>
            <a:ext cx="3175079" cy="2867642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8" name="Google Shape;23;p1">
            <a:extLst>
              <a:ext uri="{FF2B5EF4-FFF2-40B4-BE49-F238E27FC236}">
                <a16:creationId xmlns:a16="http://schemas.microsoft.com/office/drawing/2014/main" id="{AC6EC734-6EDD-9C45-AE09-3AE43E64197B}"/>
              </a:ext>
            </a:extLst>
          </p:cNvPr>
          <p:cNvSpPr/>
          <p:nvPr/>
        </p:nvSpPr>
        <p:spPr>
          <a:xfrm rot="21546297">
            <a:off x="1881977" y="2161576"/>
            <a:ext cx="108449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9" name="Google Shape;24;p1">
            <a:extLst>
              <a:ext uri="{FF2B5EF4-FFF2-40B4-BE49-F238E27FC236}">
                <a16:creationId xmlns:a16="http://schemas.microsoft.com/office/drawing/2014/main" id="{64745918-2308-8C45-871F-CB9E399C91B3}"/>
              </a:ext>
            </a:extLst>
          </p:cNvPr>
          <p:cNvSpPr txBox="1"/>
          <p:nvPr/>
        </p:nvSpPr>
        <p:spPr>
          <a:xfrm rot="158828">
            <a:off x="341723" y="2455558"/>
            <a:ext cx="3077272" cy="2135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15" tIns="45396" rIns="90815" bIns="45396" anchor="t" anchorCtr="0">
            <a:spAutoFit/>
          </a:bodyPr>
          <a:lstStyle/>
          <a:p>
            <a:pPr marL="241659" indent="-241659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Arbeitsanweisungen in Kurzform</a:t>
            </a:r>
          </a:p>
          <a:p>
            <a:pPr marL="241659" indent="-241659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Arbeitsanweisungen in Kurzform</a:t>
            </a:r>
          </a:p>
          <a:p>
            <a:pPr marL="241659" indent="-241659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Arbeitsanweisungen in Kurzform</a:t>
            </a:r>
          </a:p>
          <a:p>
            <a:pPr marL="241659" indent="-241659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Bei Bedarf Post-</a:t>
            </a:r>
            <a:r>
              <a:rPr lang="de-CH" sz="1410" dirty="0" err="1">
                <a:solidFill>
                  <a:srgbClr val="286E6B"/>
                </a:solidFill>
                <a:latin typeface="Graphik Medium" panose="020B0503030202060203" pitchFamily="34" charset="77"/>
              </a:rPr>
              <a:t>it</a:t>
            </a: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 vergrössern oder verkleinern. </a:t>
            </a:r>
          </a:p>
        </p:txBody>
      </p:sp>
      <p:sp>
        <p:nvSpPr>
          <p:cNvPr id="10" name="Google Shape;22;p1">
            <a:extLst>
              <a:ext uri="{FF2B5EF4-FFF2-40B4-BE49-F238E27FC236}">
                <a16:creationId xmlns:a16="http://schemas.microsoft.com/office/drawing/2014/main" id="{33CB0068-4263-1249-BE5C-6E26A738088C}"/>
              </a:ext>
            </a:extLst>
          </p:cNvPr>
          <p:cNvSpPr/>
          <p:nvPr/>
        </p:nvSpPr>
        <p:spPr>
          <a:xfrm rot="21404197">
            <a:off x="3813649" y="2299732"/>
            <a:ext cx="3175079" cy="2867642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11" name="Google Shape;23;p1">
            <a:extLst>
              <a:ext uri="{FF2B5EF4-FFF2-40B4-BE49-F238E27FC236}">
                <a16:creationId xmlns:a16="http://schemas.microsoft.com/office/drawing/2014/main" id="{986FF4D7-0CDD-214E-88FF-A1CA00A6C97C}"/>
              </a:ext>
            </a:extLst>
          </p:cNvPr>
          <p:cNvSpPr/>
          <p:nvPr/>
        </p:nvSpPr>
        <p:spPr>
          <a:xfrm rot="21191666">
            <a:off x="5412150" y="2140308"/>
            <a:ext cx="51449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12" name="Google Shape;24;p1">
            <a:extLst>
              <a:ext uri="{FF2B5EF4-FFF2-40B4-BE49-F238E27FC236}">
                <a16:creationId xmlns:a16="http://schemas.microsoft.com/office/drawing/2014/main" id="{9C817D21-6921-0241-ADAC-5C669D14BC1C}"/>
              </a:ext>
            </a:extLst>
          </p:cNvPr>
          <p:cNvSpPr txBox="1"/>
          <p:nvPr/>
        </p:nvSpPr>
        <p:spPr>
          <a:xfrm rot="21404197">
            <a:off x="3811775" y="2455557"/>
            <a:ext cx="3077272" cy="2135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15" tIns="45396" rIns="90815" bIns="45396" anchor="t" anchorCtr="0">
            <a:spAutoFit/>
          </a:bodyPr>
          <a:lstStyle/>
          <a:p>
            <a:pPr marL="241659" indent="-241659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Arbeitsanweisungen in Kurzform</a:t>
            </a:r>
          </a:p>
          <a:p>
            <a:pPr marL="241659" indent="-241659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Arbeitsanweisungen in Kurzform</a:t>
            </a:r>
          </a:p>
          <a:p>
            <a:pPr marL="241659" indent="-241659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Arbeitsanweisungen in Kurzform</a:t>
            </a:r>
          </a:p>
          <a:p>
            <a:pPr marL="241659" indent="-241659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Bei Bedarf Post-</a:t>
            </a:r>
            <a:r>
              <a:rPr lang="de-CH" sz="1410" dirty="0" err="1">
                <a:solidFill>
                  <a:srgbClr val="286E6B"/>
                </a:solidFill>
                <a:latin typeface="Graphik Medium" panose="020B0503030202060203" pitchFamily="34" charset="77"/>
              </a:rPr>
              <a:t>it</a:t>
            </a:r>
            <a:r>
              <a:rPr lang="de-CH" sz="1410" dirty="0">
                <a:solidFill>
                  <a:srgbClr val="286E6B"/>
                </a:solidFill>
                <a:latin typeface="Graphik Medium" panose="020B0503030202060203" pitchFamily="34" charset="77"/>
              </a:rPr>
              <a:t> vergrössern oder verkleinern. </a:t>
            </a:r>
          </a:p>
        </p:txBody>
      </p:sp>
    </p:spTree>
    <p:extLst>
      <p:ext uri="{BB962C8B-B14F-4D97-AF65-F5344CB8AC3E}">
        <p14:creationId xmlns:p14="http://schemas.microsoft.com/office/powerpoint/2010/main" val="2920288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;p1">
            <a:extLst>
              <a:ext uri="{FF2B5EF4-FFF2-40B4-BE49-F238E27FC236}">
                <a16:creationId xmlns:a16="http://schemas.microsoft.com/office/drawing/2014/main" id="{271BDB35-2543-2745-8481-20697E3C2904}"/>
              </a:ext>
            </a:extLst>
          </p:cNvPr>
          <p:cNvSpPr/>
          <p:nvPr/>
        </p:nvSpPr>
        <p:spPr>
          <a:xfrm rot="21367760">
            <a:off x="255857" y="288095"/>
            <a:ext cx="2586134" cy="2867642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3" name="Google Shape;23;p1">
            <a:extLst>
              <a:ext uri="{FF2B5EF4-FFF2-40B4-BE49-F238E27FC236}">
                <a16:creationId xmlns:a16="http://schemas.microsoft.com/office/drawing/2014/main" id="{B0A0ACB2-07C9-DB42-9524-599CA1924639}"/>
              </a:ext>
            </a:extLst>
          </p:cNvPr>
          <p:cNvSpPr/>
          <p:nvPr/>
        </p:nvSpPr>
        <p:spPr>
          <a:xfrm rot="21155229">
            <a:off x="1749866" y="207754"/>
            <a:ext cx="64825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4" name="Textplatzhalter 14">
            <a:extLst>
              <a:ext uri="{FF2B5EF4-FFF2-40B4-BE49-F238E27FC236}">
                <a16:creationId xmlns:a16="http://schemas.microsoft.com/office/drawing/2014/main" id="{A9C1E588-ECFB-D947-84F0-FC2B98768C72}"/>
              </a:ext>
            </a:extLst>
          </p:cNvPr>
          <p:cNvSpPr txBox="1">
            <a:spLocks/>
          </p:cNvSpPr>
          <p:nvPr/>
        </p:nvSpPr>
        <p:spPr>
          <a:xfrm rot="21367003">
            <a:off x="259856" y="814289"/>
            <a:ext cx="2392608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/>
              <a:t>Hier eingeben, welches Material benötigt wird.</a:t>
            </a:r>
          </a:p>
          <a:p>
            <a:r>
              <a:rPr lang="de-DE"/>
              <a:t>Das sind mehrere Bulletpoints</a:t>
            </a:r>
            <a:endParaRPr lang="de-DE" dirty="0"/>
          </a:p>
        </p:txBody>
      </p:sp>
      <p:sp>
        <p:nvSpPr>
          <p:cNvPr id="5" name="Google Shape;22;p1">
            <a:extLst>
              <a:ext uri="{FF2B5EF4-FFF2-40B4-BE49-F238E27FC236}">
                <a16:creationId xmlns:a16="http://schemas.microsoft.com/office/drawing/2014/main" id="{58029937-F05C-D64C-9542-FE7A3A8F4C05}"/>
              </a:ext>
            </a:extLst>
          </p:cNvPr>
          <p:cNvSpPr/>
          <p:nvPr/>
        </p:nvSpPr>
        <p:spPr>
          <a:xfrm rot="164949">
            <a:off x="3668973" y="282273"/>
            <a:ext cx="3099356" cy="2550725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7EA558E6-C052-E142-8BC6-4598A3CE3A5A}"/>
              </a:ext>
            </a:extLst>
          </p:cNvPr>
          <p:cNvSpPr/>
          <p:nvPr/>
        </p:nvSpPr>
        <p:spPr>
          <a:xfrm rot="21155229">
            <a:off x="5155678" y="189443"/>
            <a:ext cx="64825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7" name="Textplatzhalter 14">
            <a:extLst>
              <a:ext uri="{FF2B5EF4-FFF2-40B4-BE49-F238E27FC236}">
                <a16:creationId xmlns:a16="http://schemas.microsoft.com/office/drawing/2014/main" id="{09799211-8EA8-3348-9FFE-B6E992F1F350}"/>
              </a:ext>
            </a:extLst>
          </p:cNvPr>
          <p:cNvSpPr txBox="1">
            <a:spLocks/>
          </p:cNvSpPr>
          <p:nvPr/>
        </p:nvSpPr>
        <p:spPr>
          <a:xfrm rot="164192">
            <a:off x="3720595" y="740069"/>
            <a:ext cx="3054193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/>
              <a:t>Hier eingeben, welches Material benötigt wird.</a:t>
            </a:r>
          </a:p>
          <a:p>
            <a:r>
              <a:rPr lang="de-DE"/>
              <a:t>Das sind mehrere Bulletpoints</a:t>
            </a:r>
            <a:endParaRPr lang="de-DE" dirty="0"/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BE009CB4-E0D9-AB4E-B8B5-5D4D474E43BB}"/>
              </a:ext>
            </a:extLst>
          </p:cNvPr>
          <p:cNvSpPr txBox="1">
            <a:spLocks/>
          </p:cNvSpPr>
          <p:nvPr/>
        </p:nvSpPr>
        <p:spPr>
          <a:xfrm rot="164192">
            <a:off x="3754098" y="304083"/>
            <a:ext cx="2392608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None/>
              <a:defRPr sz="1800" b="1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/>
              <a:t>Weitertüfteln</a:t>
            </a:r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B4C84262-491B-7849-BC16-7AAA845FE0AF}"/>
              </a:ext>
            </a:extLst>
          </p:cNvPr>
          <p:cNvSpPr txBox="1">
            <a:spLocks/>
          </p:cNvSpPr>
          <p:nvPr/>
        </p:nvSpPr>
        <p:spPr>
          <a:xfrm rot="21351904">
            <a:off x="196637" y="394797"/>
            <a:ext cx="1161128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None/>
              <a:defRPr sz="1800" b="1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/>
              <a:t>Material</a:t>
            </a:r>
          </a:p>
        </p:txBody>
      </p:sp>
      <p:sp>
        <p:nvSpPr>
          <p:cNvPr id="10" name="Google Shape;22;p1">
            <a:extLst>
              <a:ext uri="{FF2B5EF4-FFF2-40B4-BE49-F238E27FC236}">
                <a16:creationId xmlns:a16="http://schemas.microsoft.com/office/drawing/2014/main" id="{0E51708B-B755-584F-BE3C-4CA1D69DB275}"/>
              </a:ext>
            </a:extLst>
          </p:cNvPr>
          <p:cNvSpPr/>
          <p:nvPr/>
        </p:nvSpPr>
        <p:spPr>
          <a:xfrm>
            <a:off x="1927460" y="3300643"/>
            <a:ext cx="4226993" cy="1759397"/>
          </a:xfrm>
          <a:prstGeom prst="rect">
            <a:avLst/>
          </a:prstGeom>
          <a:solidFill>
            <a:srgbClr val="EAF3FB"/>
          </a:solidFill>
          <a:ln>
            <a:noFill/>
          </a:ln>
          <a:effectLst>
            <a:outerShdw blurRad="79988" dist="38100" dir="2700000" sx="102484" sy="102484" algn="tl" rotWithShape="0">
              <a:srgbClr val="286E6B">
                <a:alpha val="9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>
              <a:sym typeface="Calibri"/>
            </a:endParaRPr>
          </a:p>
        </p:txBody>
      </p:sp>
      <p:sp>
        <p:nvSpPr>
          <p:cNvPr id="11" name="Google Shape;23;p1">
            <a:extLst>
              <a:ext uri="{FF2B5EF4-FFF2-40B4-BE49-F238E27FC236}">
                <a16:creationId xmlns:a16="http://schemas.microsoft.com/office/drawing/2014/main" id="{FDA0676B-CEEC-FB4B-967C-219528E3B93D}"/>
              </a:ext>
            </a:extLst>
          </p:cNvPr>
          <p:cNvSpPr/>
          <p:nvPr/>
        </p:nvSpPr>
        <p:spPr>
          <a:xfrm rot="21387469">
            <a:off x="3969552" y="3192841"/>
            <a:ext cx="648253" cy="215602"/>
          </a:xfrm>
          <a:prstGeom prst="rect">
            <a:avLst/>
          </a:prstGeom>
          <a:solidFill>
            <a:srgbClr val="ADCFCF">
              <a:alpha val="8343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982" dirty="0">
              <a:sym typeface="Calibri"/>
            </a:endParaRPr>
          </a:p>
        </p:txBody>
      </p:sp>
      <p:sp>
        <p:nvSpPr>
          <p:cNvPr id="12" name="Textplatzhalter 14">
            <a:extLst>
              <a:ext uri="{FF2B5EF4-FFF2-40B4-BE49-F238E27FC236}">
                <a16:creationId xmlns:a16="http://schemas.microsoft.com/office/drawing/2014/main" id="{6D6D9FB0-F412-E74A-8D82-C394BFF6D577}"/>
              </a:ext>
            </a:extLst>
          </p:cNvPr>
          <p:cNvSpPr txBox="1">
            <a:spLocks/>
          </p:cNvSpPr>
          <p:nvPr/>
        </p:nvSpPr>
        <p:spPr>
          <a:xfrm rot="21599243">
            <a:off x="1970735" y="3747316"/>
            <a:ext cx="4105379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/>
              <a:t>Hier eingeben, welches Material benötigt wird.</a:t>
            </a:r>
          </a:p>
          <a:p>
            <a:r>
              <a:rPr lang="de-DE"/>
              <a:t>Das sind mehrere Bulletpoints</a:t>
            </a:r>
            <a:endParaRPr lang="de-DE" dirty="0"/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DBE93883-3C14-CB45-9CB4-5923AED96229}"/>
              </a:ext>
            </a:extLst>
          </p:cNvPr>
          <p:cNvSpPr txBox="1">
            <a:spLocks/>
          </p:cNvSpPr>
          <p:nvPr/>
        </p:nvSpPr>
        <p:spPr>
          <a:xfrm rot="21584144">
            <a:off x="1971563" y="3334202"/>
            <a:ext cx="2158790" cy="3816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None/>
              <a:defRPr sz="1800" b="1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8575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5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 sz="1400" b="0" i="0" u="none" strike="noStrike" cap="none">
                <a:solidFill>
                  <a:srgbClr val="286E6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39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/>
              <a:t>Tipps und Tricks</a:t>
            </a:r>
          </a:p>
        </p:txBody>
      </p:sp>
    </p:spTree>
    <p:extLst>
      <p:ext uri="{BB962C8B-B14F-4D97-AF65-F5344CB8AC3E}">
        <p14:creationId xmlns:p14="http://schemas.microsoft.com/office/powerpoint/2010/main" val="3937610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C62A09DB6A24E47834ECD54AEE85B0B" ma:contentTypeVersion="11" ma:contentTypeDescription="Ein neues Dokument erstellen." ma:contentTypeScope="" ma:versionID="34c7feb62f80c71b68875790e762e25f">
  <xsd:schema xmlns:xsd="http://www.w3.org/2001/XMLSchema" xmlns:xs="http://www.w3.org/2001/XMLSchema" xmlns:p="http://schemas.microsoft.com/office/2006/metadata/properties" xmlns:ns2="cfd65ea7-79b0-40da-b9b6-872f19db46d6" targetNamespace="http://schemas.microsoft.com/office/2006/metadata/properties" ma:root="true" ma:fieldsID="b81e78094d42e09b27bb1b7c62840e16" ns2:_="">
    <xsd:import namespace="cfd65ea7-79b0-40da-b9b6-872f19db46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65ea7-79b0-40da-b9b6-872f19db46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B3927F-DC4C-461B-BE26-5604E1E75C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0DEB16-4280-45E0-9FA5-1C6638CB89A8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cfd65ea7-79b0-40da-b9b6-872f19db46d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8F2334-6AA3-49D8-A5DC-3CF1C12EBF37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Macintosh PowerPoint</Application>
  <PresentationFormat>Benutzerdefiniert</PresentationFormat>
  <Paragraphs>17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Graphik Medium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Maurer Björn</dc:creator>
  <cp:lastModifiedBy>Maurer Björn</cp:lastModifiedBy>
  <cp:revision>12</cp:revision>
  <cp:lastPrinted>2022-01-09T19:59:27Z</cp:lastPrinted>
  <dcterms:created xsi:type="dcterms:W3CDTF">2021-09-03T11:39:10Z</dcterms:created>
  <dcterms:modified xsi:type="dcterms:W3CDTF">2022-02-08T20:25:46Z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0x0101003C62A09DB6A24E47834ECD54AEE85B0B</vt:lpwstr>
  </property>
</Properties>
</file>